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70" r:id="rId7"/>
    <p:sldId id="264" r:id="rId8"/>
    <p:sldId id="260" r:id="rId9"/>
    <p:sldId id="262" r:id="rId10"/>
    <p:sldId id="265" r:id="rId11"/>
    <p:sldId id="261" r:id="rId12"/>
    <p:sldId id="267" r:id="rId13"/>
    <p:sldId id="268" r:id="rId14"/>
    <p:sldId id="266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80190-EB96-3749-A2E0-A2903C3F14B7}" type="doc">
      <dgm:prSet loTypeId="urn:microsoft.com/office/officeart/2005/8/layout/vList5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88A66F8-F663-204F-887C-54BEAA63882B}">
      <dgm:prSet phldrT="[Text]"/>
      <dgm:spPr/>
      <dgm:t>
        <a:bodyPr/>
        <a:lstStyle/>
        <a:p>
          <a:pPr algn="ctr" rtl="0"/>
          <a:r>
            <a:rPr lang="ru-RU" b="0" i="0" u="none" baseline="0" dirty="0" smtClean="0">
              <a:latin typeface="Georgia"/>
              <a:cs typeface="Georgia"/>
            </a:rPr>
            <a:t>Человеческий фактор и </a:t>
          </a:r>
          <a:r>
            <a:rPr lang="ru-RU" b="0" i="0" u="none" baseline="0" dirty="0">
              <a:latin typeface="Georgia"/>
              <a:cs typeface="Georgia"/>
            </a:rPr>
            <a:t>контроль</a:t>
          </a:r>
          <a:endParaRPr lang="ru-RU" dirty="0">
            <a:latin typeface="Georgia"/>
            <a:cs typeface="Georgia"/>
          </a:endParaRPr>
        </a:p>
      </dgm:t>
    </dgm:pt>
    <dgm:pt modelId="{17030902-2894-3D47-970A-EF794B36E321}" type="parTrans" cxnId="{5A261AC5-E3DA-2341-B248-9C79B00037D0}">
      <dgm:prSet/>
      <dgm:spPr/>
      <dgm:t>
        <a:bodyPr/>
        <a:lstStyle/>
        <a:p>
          <a:endParaRPr lang="ru-RU"/>
        </a:p>
      </dgm:t>
    </dgm:pt>
    <dgm:pt modelId="{6567042C-847A-4E41-8E8B-28C03B6BFE72}" type="sibTrans" cxnId="{5A261AC5-E3DA-2341-B248-9C79B00037D0}">
      <dgm:prSet/>
      <dgm:spPr/>
      <dgm:t>
        <a:bodyPr/>
        <a:lstStyle/>
        <a:p>
          <a:endParaRPr lang="ru-RU"/>
        </a:p>
      </dgm:t>
    </dgm:pt>
    <dgm:pt modelId="{813B0970-5FB3-9749-90FA-28F49AA58071}">
      <dgm:prSet phldrT="[Text]" custT="1"/>
      <dgm:spPr/>
      <dgm:t>
        <a:bodyPr/>
        <a:lstStyle/>
        <a:p>
          <a:pPr algn="ctr" rtl="0"/>
          <a:r>
            <a:rPr lang="ru-RU" sz="1400" b="0" i="0" u="none" baseline="0" dirty="0">
              <a:latin typeface="Georgia"/>
              <a:cs typeface="Georgia"/>
            </a:rPr>
            <a:t>Системы AI должны </a:t>
          </a:r>
          <a:r>
            <a:rPr lang="ru-RU" sz="1400" b="0" i="0" u="none" baseline="0" dirty="0" smtClean="0">
              <a:latin typeface="Georgia"/>
              <a:cs typeface="Georgia"/>
            </a:rPr>
            <a:t>поддерживать автономию </a:t>
          </a:r>
          <a:r>
            <a:rPr lang="ru-RU" sz="1400" b="0" i="0" u="none" baseline="0" dirty="0">
              <a:latin typeface="Georgia"/>
              <a:cs typeface="Georgia"/>
            </a:rPr>
            <a:t>человека и </a:t>
          </a:r>
          <a:r>
            <a:rPr lang="ru-RU" sz="1400" b="0" i="0" u="none" baseline="0" dirty="0" smtClean="0">
              <a:latin typeface="Georgia"/>
              <a:cs typeface="Georgia"/>
            </a:rPr>
            <a:t>принятие </a:t>
          </a:r>
          <a:r>
            <a:rPr lang="ru-RU" sz="1400" b="0" i="0" u="none" baseline="0" dirty="0">
              <a:latin typeface="Georgia"/>
              <a:cs typeface="Georgia"/>
            </a:rPr>
            <a:t>решений, работая на благо демократического общества</a:t>
          </a:r>
          <a:endParaRPr lang="ru-RU" sz="1400" dirty="0">
            <a:latin typeface="Georgia"/>
            <a:cs typeface="Georgia"/>
          </a:endParaRPr>
        </a:p>
      </dgm:t>
    </dgm:pt>
    <dgm:pt modelId="{54414F42-3BD9-3C43-B586-21A1FCEEDC42}" type="parTrans" cxnId="{9CBA9C97-C07B-2042-A139-189AB07FB46D}">
      <dgm:prSet/>
      <dgm:spPr/>
      <dgm:t>
        <a:bodyPr/>
        <a:lstStyle/>
        <a:p>
          <a:endParaRPr lang="ru-RU"/>
        </a:p>
      </dgm:t>
    </dgm:pt>
    <dgm:pt modelId="{46024862-42F3-BF47-85A4-737945232BBC}" type="sibTrans" cxnId="{9CBA9C97-C07B-2042-A139-189AB07FB46D}">
      <dgm:prSet/>
      <dgm:spPr/>
      <dgm:t>
        <a:bodyPr/>
        <a:lstStyle/>
        <a:p>
          <a:endParaRPr lang="ru-RU"/>
        </a:p>
      </dgm:t>
    </dgm:pt>
    <dgm:pt modelId="{EC274A11-81DD-204B-82B2-0AA014209568}">
      <dgm:prSet phldrT="[Text]"/>
      <dgm:spPr/>
      <dgm:t>
        <a:bodyPr/>
        <a:lstStyle/>
        <a:p>
          <a:pPr algn="ctr" rtl="0"/>
          <a:r>
            <a:rPr lang="ru-RU" b="0" i="0" u="none" baseline="0">
              <a:latin typeface="Georgia"/>
              <a:cs typeface="Georgia"/>
            </a:rPr>
            <a:t>Надежность в эксплуатации и безопасность</a:t>
          </a:r>
          <a:endParaRPr lang="ru-RU" dirty="0">
            <a:latin typeface="Georgia"/>
            <a:cs typeface="Georgia"/>
          </a:endParaRPr>
        </a:p>
      </dgm:t>
    </dgm:pt>
    <dgm:pt modelId="{24B1B7EC-1102-8A43-B615-05C199368BF4}" type="parTrans" cxnId="{65039A1E-B6CC-8146-AB2E-C39EF33DC8BD}">
      <dgm:prSet/>
      <dgm:spPr/>
      <dgm:t>
        <a:bodyPr/>
        <a:lstStyle/>
        <a:p>
          <a:endParaRPr lang="ru-RU"/>
        </a:p>
      </dgm:t>
    </dgm:pt>
    <dgm:pt modelId="{2C5DA01A-A4EC-654C-9B8C-F82CA5C359F2}" type="sibTrans" cxnId="{65039A1E-B6CC-8146-AB2E-C39EF33DC8BD}">
      <dgm:prSet/>
      <dgm:spPr/>
      <dgm:t>
        <a:bodyPr/>
        <a:lstStyle/>
        <a:p>
          <a:endParaRPr lang="ru-RU"/>
        </a:p>
      </dgm:t>
    </dgm:pt>
    <dgm:pt modelId="{0A0D6A79-D4AC-8F4F-92EA-447F329FE0AB}">
      <dgm:prSet phldrT="[Text]"/>
      <dgm:spPr/>
      <dgm:t>
        <a:bodyPr/>
        <a:lstStyle/>
        <a:p>
          <a:pPr algn="ctr" rtl="0"/>
          <a:r>
            <a:rPr lang="ru-RU" b="0" i="0" u="none" baseline="0" dirty="0" smtClean="0">
              <a:latin typeface="Georgia"/>
              <a:cs typeface="Georgia"/>
            </a:rPr>
            <a:t>Неприкосновенность частной жизни и защита данных</a:t>
          </a:r>
          <a:endParaRPr lang="ru-RU" dirty="0">
            <a:latin typeface="Georgia"/>
            <a:cs typeface="Georgia"/>
          </a:endParaRPr>
        </a:p>
      </dgm:t>
    </dgm:pt>
    <dgm:pt modelId="{C2AF8543-4B78-AE46-A7A5-EEA2B965CC25}" type="parTrans" cxnId="{E4EFC410-C11C-9543-B1CB-2638EC46BF83}">
      <dgm:prSet/>
      <dgm:spPr/>
      <dgm:t>
        <a:bodyPr/>
        <a:lstStyle/>
        <a:p>
          <a:endParaRPr lang="ru-RU"/>
        </a:p>
      </dgm:t>
    </dgm:pt>
    <dgm:pt modelId="{B050AA97-1794-4E43-AE83-08AD86782E6B}" type="sibTrans" cxnId="{E4EFC410-C11C-9543-B1CB-2638EC46BF83}">
      <dgm:prSet/>
      <dgm:spPr/>
      <dgm:t>
        <a:bodyPr/>
        <a:lstStyle/>
        <a:p>
          <a:endParaRPr lang="ru-RU"/>
        </a:p>
      </dgm:t>
    </dgm:pt>
    <dgm:pt modelId="{7B7F78C1-EE56-AC4A-8EDB-46131DD2CF56}">
      <dgm:prSet phldrT="[Text]" custT="1"/>
      <dgm:spPr/>
      <dgm:t>
        <a:bodyPr/>
        <a:lstStyle/>
        <a:p>
          <a:pPr algn="ctr" rtl="0"/>
          <a:r>
            <a:rPr lang="ru-RU" sz="1400" b="0" i="0" u="none" baseline="0" dirty="0">
              <a:latin typeface="Georgia"/>
              <a:cs typeface="Georgia"/>
            </a:rPr>
            <a:t>Системы AI должны гарантировать </a:t>
          </a:r>
          <a:r>
            <a:rPr lang="ru-RU" sz="1400" b="0" i="0" u="none" baseline="0" dirty="0" smtClean="0">
              <a:latin typeface="Georgia"/>
              <a:cs typeface="Georgia"/>
            </a:rPr>
            <a:t>неприкосновенность частной жизни и </a:t>
          </a:r>
          <a:r>
            <a:rPr lang="ru-RU" sz="1400" b="0" i="0" u="none" baseline="0" dirty="0">
              <a:latin typeface="Georgia"/>
              <a:cs typeface="Georgia"/>
            </a:rPr>
            <a:t>защиту данных</a:t>
          </a:r>
          <a:endParaRPr lang="ru-RU" sz="1400" dirty="0">
            <a:latin typeface="Georgia"/>
            <a:cs typeface="Georgia"/>
          </a:endParaRPr>
        </a:p>
      </dgm:t>
    </dgm:pt>
    <dgm:pt modelId="{AC105D22-E7AC-3347-A694-00F3932D2D57}" type="parTrans" cxnId="{1931BE4B-C489-8F47-960D-6B071F294C0C}">
      <dgm:prSet/>
      <dgm:spPr/>
      <dgm:t>
        <a:bodyPr/>
        <a:lstStyle/>
        <a:p>
          <a:endParaRPr lang="ru-RU"/>
        </a:p>
      </dgm:t>
    </dgm:pt>
    <dgm:pt modelId="{E4D5835D-C351-1D42-A534-2ECC180C28A8}" type="sibTrans" cxnId="{1931BE4B-C489-8F47-960D-6B071F294C0C}">
      <dgm:prSet/>
      <dgm:spPr/>
      <dgm:t>
        <a:bodyPr/>
        <a:lstStyle/>
        <a:p>
          <a:endParaRPr lang="ru-RU"/>
        </a:p>
      </dgm:t>
    </dgm:pt>
    <dgm:pt modelId="{458CA370-BF0D-9F4A-A033-25D865AA5DEC}">
      <dgm:prSet phldrT="[Text]"/>
      <dgm:spPr/>
      <dgm:t>
        <a:bodyPr/>
        <a:lstStyle/>
        <a:p>
          <a:pPr algn="ctr" rtl="0"/>
          <a:r>
            <a:rPr lang="ru-RU" b="0" i="0" u="none" baseline="0">
              <a:latin typeface="Georgia"/>
              <a:cs typeface="Georgia"/>
            </a:rPr>
            <a:t>Прозрачность</a:t>
          </a:r>
          <a:endParaRPr lang="ru-RU" dirty="0">
            <a:latin typeface="Georgia"/>
            <a:cs typeface="Georgia"/>
          </a:endParaRPr>
        </a:p>
      </dgm:t>
    </dgm:pt>
    <dgm:pt modelId="{E00AB9C2-0A98-7E40-A854-20215C757D90}" type="parTrans" cxnId="{8D9CAF09-8AD9-3649-88CC-1F65019D821F}">
      <dgm:prSet/>
      <dgm:spPr/>
      <dgm:t>
        <a:bodyPr/>
        <a:lstStyle/>
        <a:p>
          <a:endParaRPr lang="ru-RU"/>
        </a:p>
      </dgm:t>
    </dgm:pt>
    <dgm:pt modelId="{C5F9E383-B117-CB42-B356-0AF0206C3317}" type="sibTrans" cxnId="{8D9CAF09-8AD9-3649-88CC-1F65019D821F}">
      <dgm:prSet/>
      <dgm:spPr/>
      <dgm:t>
        <a:bodyPr/>
        <a:lstStyle/>
        <a:p>
          <a:endParaRPr lang="ru-RU"/>
        </a:p>
      </dgm:t>
    </dgm:pt>
    <dgm:pt modelId="{34F729ED-5FB5-0741-8EEF-BA8AA8F47F5C}">
      <dgm:prSet phldrT="[Text]"/>
      <dgm:spPr/>
      <dgm:t>
        <a:bodyPr/>
        <a:lstStyle/>
        <a:p>
          <a:pPr algn="ctr" rtl="0"/>
          <a:r>
            <a:rPr lang="ru-RU" b="0" i="0" u="none" baseline="0">
              <a:latin typeface="Georgia"/>
              <a:cs typeface="Georgia"/>
            </a:rPr>
            <a:t>Разнообразие, недискриминация и равноправие</a:t>
          </a:r>
          <a:endParaRPr lang="ru-RU" dirty="0">
            <a:latin typeface="Georgia"/>
            <a:cs typeface="Georgia"/>
          </a:endParaRPr>
        </a:p>
      </dgm:t>
    </dgm:pt>
    <dgm:pt modelId="{3BE41B36-0603-8542-A6E0-E0B031507DA5}" type="parTrans" cxnId="{3077B3B3-A561-3542-9853-BA3B37B55569}">
      <dgm:prSet/>
      <dgm:spPr/>
      <dgm:t>
        <a:bodyPr/>
        <a:lstStyle/>
        <a:p>
          <a:endParaRPr lang="ru-RU"/>
        </a:p>
      </dgm:t>
    </dgm:pt>
    <dgm:pt modelId="{5CD1B5A5-9329-6847-A9C8-C6BA5722CFD0}" type="sibTrans" cxnId="{3077B3B3-A561-3542-9853-BA3B37B55569}">
      <dgm:prSet/>
      <dgm:spPr/>
      <dgm:t>
        <a:bodyPr/>
        <a:lstStyle/>
        <a:p>
          <a:endParaRPr lang="ru-RU"/>
        </a:p>
      </dgm:t>
    </dgm:pt>
    <dgm:pt modelId="{85729E46-44DF-C04B-844C-A6DAC63ED5C2}">
      <dgm:prSet phldrT="[Text]"/>
      <dgm:spPr/>
      <dgm:t>
        <a:bodyPr/>
        <a:lstStyle/>
        <a:p>
          <a:pPr algn="ctr" rtl="0"/>
          <a:r>
            <a:rPr lang="ru-RU" b="0" i="0" u="none" baseline="0">
              <a:latin typeface="Georgia"/>
              <a:cs typeface="Georgia"/>
            </a:rPr>
            <a:t>Социальное и экологическое благополучие</a:t>
          </a:r>
          <a:endParaRPr lang="ru-RU" dirty="0">
            <a:latin typeface="Georgia"/>
            <a:cs typeface="Georgia"/>
          </a:endParaRPr>
        </a:p>
      </dgm:t>
    </dgm:pt>
    <dgm:pt modelId="{D570174C-C387-BA4E-A8E5-7C194BA7329C}" type="parTrans" cxnId="{B8ECE071-7937-6042-B4D9-B388AEE1E4AD}">
      <dgm:prSet/>
      <dgm:spPr/>
      <dgm:t>
        <a:bodyPr/>
        <a:lstStyle/>
        <a:p>
          <a:endParaRPr lang="ru-RU"/>
        </a:p>
      </dgm:t>
    </dgm:pt>
    <dgm:pt modelId="{792C015D-419F-6C48-9DDB-DBCF59FCECBE}" type="sibTrans" cxnId="{B8ECE071-7937-6042-B4D9-B388AEE1E4AD}">
      <dgm:prSet/>
      <dgm:spPr/>
      <dgm:t>
        <a:bodyPr/>
        <a:lstStyle/>
        <a:p>
          <a:endParaRPr lang="ru-RU"/>
        </a:p>
      </dgm:t>
    </dgm:pt>
    <dgm:pt modelId="{B82CBC3B-ABF5-C04D-BDB5-40ECD6E900CB}">
      <dgm:prSet phldrT="[Text]"/>
      <dgm:spPr/>
      <dgm:t>
        <a:bodyPr/>
        <a:lstStyle/>
        <a:p>
          <a:pPr algn="ctr" rtl="0"/>
          <a:r>
            <a:rPr lang="ru-RU" b="0" i="0" u="none" baseline="0">
              <a:latin typeface="Georgia"/>
              <a:cs typeface="Georgia"/>
            </a:rPr>
            <a:t>Подотчетность</a:t>
          </a:r>
          <a:endParaRPr lang="ru-RU" dirty="0">
            <a:latin typeface="Georgia"/>
            <a:cs typeface="Georgia"/>
          </a:endParaRPr>
        </a:p>
      </dgm:t>
    </dgm:pt>
    <dgm:pt modelId="{37B6DCF1-6A7E-9943-94A4-33A30F3F7A62}" type="parTrans" cxnId="{BEF836A2-23E5-A248-95D5-7128E45043F9}">
      <dgm:prSet/>
      <dgm:spPr/>
      <dgm:t>
        <a:bodyPr/>
        <a:lstStyle/>
        <a:p>
          <a:endParaRPr lang="ru-RU"/>
        </a:p>
      </dgm:t>
    </dgm:pt>
    <dgm:pt modelId="{180E87E0-8822-2A4B-A27B-3DB26797184B}" type="sibTrans" cxnId="{BEF836A2-23E5-A248-95D5-7128E45043F9}">
      <dgm:prSet/>
      <dgm:spPr/>
      <dgm:t>
        <a:bodyPr/>
        <a:lstStyle/>
        <a:p>
          <a:endParaRPr lang="ru-RU"/>
        </a:p>
      </dgm:t>
    </dgm:pt>
    <dgm:pt modelId="{B75048C0-1273-9B41-85FE-E7BA2EE7C6D7}">
      <dgm:prSet phldrT="[Text]" custT="1"/>
      <dgm:spPr/>
      <dgm:t>
        <a:bodyPr/>
        <a:lstStyle/>
        <a:p>
          <a:pPr algn="ctr" rtl="0"/>
          <a:r>
            <a:rPr lang="ru-RU" sz="1400" b="0" i="0" u="none" baseline="0" dirty="0">
              <a:latin typeface="Georgia"/>
              <a:cs typeface="Georgia"/>
            </a:rPr>
            <a:t>Превентивный подход к рискам, минимизация риска непреднамеренного вреда и предотвращение неприемлемого вреда</a:t>
          </a:r>
          <a:endParaRPr lang="ru-RU" sz="1400" dirty="0">
            <a:latin typeface="Georgia"/>
            <a:cs typeface="Georgia"/>
          </a:endParaRPr>
        </a:p>
      </dgm:t>
    </dgm:pt>
    <dgm:pt modelId="{F7F14110-DFFF-C043-8739-2FB4AB71B913}" type="parTrans" cxnId="{46452350-8F45-E746-9C7E-2201209217C2}">
      <dgm:prSet/>
      <dgm:spPr/>
      <dgm:t>
        <a:bodyPr/>
        <a:lstStyle/>
        <a:p>
          <a:endParaRPr lang="ru-RU"/>
        </a:p>
      </dgm:t>
    </dgm:pt>
    <dgm:pt modelId="{246AA746-04CC-C14C-9C05-3AF98D6355E8}" type="sibTrans" cxnId="{46452350-8F45-E746-9C7E-2201209217C2}">
      <dgm:prSet/>
      <dgm:spPr/>
      <dgm:t>
        <a:bodyPr/>
        <a:lstStyle/>
        <a:p>
          <a:endParaRPr lang="ru-RU"/>
        </a:p>
      </dgm:t>
    </dgm:pt>
    <dgm:pt modelId="{02F12996-2777-D045-900D-64E6F53B84EA}">
      <dgm:prSet phldrT="[Text]" custT="1"/>
      <dgm:spPr/>
      <dgm:t>
        <a:bodyPr/>
        <a:lstStyle/>
        <a:p>
          <a:pPr algn="ctr" rtl="0"/>
          <a:r>
            <a:rPr lang="ru-RU" sz="1400" b="0" i="0" u="none" baseline="0" dirty="0">
              <a:latin typeface="Georgia"/>
              <a:cs typeface="Georgia"/>
            </a:rPr>
            <a:t>Массивы данных и процессы принятия решений необходимо документировать для достижения максимальной прозрачности</a:t>
          </a:r>
          <a:endParaRPr lang="ru-RU" sz="1400" dirty="0">
            <a:latin typeface="Georgia"/>
            <a:cs typeface="Georgia"/>
          </a:endParaRPr>
        </a:p>
      </dgm:t>
    </dgm:pt>
    <dgm:pt modelId="{6E4FEDF2-B5AD-8A42-A0A1-2C5D7FB75CE7}" type="parTrans" cxnId="{E654BAD5-B198-1842-83C7-F4FC7F524B64}">
      <dgm:prSet/>
      <dgm:spPr/>
      <dgm:t>
        <a:bodyPr/>
        <a:lstStyle/>
        <a:p>
          <a:endParaRPr lang="ru-RU"/>
        </a:p>
      </dgm:t>
    </dgm:pt>
    <dgm:pt modelId="{E8BC190A-D84B-C344-AE6D-1851DDCE92E2}" type="sibTrans" cxnId="{E654BAD5-B198-1842-83C7-F4FC7F524B64}">
      <dgm:prSet/>
      <dgm:spPr/>
      <dgm:t>
        <a:bodyPr/>
        <a:lstStyle/>
        <a:p>
          <a:endParaRPr lang="ru-RU"/>
        </a:p>
      </dgm:t>
    </dgm:pt>
    <dgm:pt modelId="{BD4BB4CE-BE31-A142-B288-CD3ABC3C5833}">
      <dgm:prSet phldrT="[Text]" custT="1"/>
      <dgm:spPr/>
      <dgm:t>
        <a:bodyPr/>
        <a:lstStyle/>
        <a:p>
          <a:pPr algn="ctr" rtl="0"/>
          <a:r>
            <a:rPr lang="ru-RU" sz="1400" b="0" i="0" u="none" baseline="0" dirty="0" smtClean="0">
              <a:latin typeface="Georgia"/>
              <a:cs typeface="Georgia"/>
            </a:rPr>
            <a:t>Предвзятость, касающаяся опознания </a:t>
          </a:r>
          <a:r>
            <a:rPr lang="ru-RU" sz="1400" b="0" i="0" u="none" baseline="0" dirty="0">
              <a:latin typeface="Georgia"/>
              <a:cs typeface="Georgia"/>
            </a:rPr>
            <a:t>или </a:t>
          </a:r>
          <a:r>
            <a:rPr lang="ru-RU" sz="1400" b="0" i="0" u="none" baseline="0" dirty="0" smtClean="0">
              <a:latin typeface="Georgia"/>
              <a:cs typeface="Georgia"/>
            </a:rPr>
            <a:t>дискриминации, должна быть устранена из </a:t>
          </a:r>
          <a:r>
            <a:rPr lang="ru-RU" sz="1400" b="0" i="0" u="none" baseline="0" dirty="0">
              <a:latin typeface="Georgia"/>
              <a:cs typeface="Georgia"/>
            </a:rPr>
            <a:t>массивов данных и процессов везде, где это возможно</a:t>
          </a:r>
          <a:endParaRPr lang="ru-RU" sz="1400" dirty="0">
            <a:latin typeface="Georgia"/>
            <a:cs typeface="Georgia"/>
          </a:endParaRPr>
        </a:p>
      </dgm:t>
    </dgm:pt>
    <dgm:pt modelId="{23A89991-A141-B04B-A2C1-455F12A04127}" type="parTrans" cxnId="{117D7441-02B0-9644-84D5-7D799DC4E7E2}">
      <dgm:prSet/>
      <dgm:spPr/>
      <dgm:t>
        <a:bodyPr/>
        <a:lstStyle/>
        <a:p>
          <a:endParaRPr lang="ru-RU"/>
        </a:p>
      </dgm:t>
    </dgm:pt>
    <dgm:pt modelId="{B75F1CA1-D59A-4746-B214-D07E958FC238}" type="sibTrans" cxnId="{117D7441-02B0-9644-84D5-7D799DC4E7E2}">
      <dgm:prSet/>
      <dgm:spPr/>
      <dgm:t>
        <a:bodyPr/>
        <a:lstStyle/>
        <a:p>
          <a:endParaRPr lang="ru-RU"/>
        </a:p>
      </dgm:t>
    </dgm:pt>
    <dgm:pt modelId="{00BB08EE-DE86-AA41-BCE6-FC97C49274F7}">
      <dgm:prSet phldrT="[Text]" custT="1"/>
      <dgm:spPr/>
      <dgm:t>
        <a:bodyPr/>
        <a:lstStyle/>
        <a:p>
          <a:pPr algn="ctr" rtl="0"/>
          <a:r>
            <a:rPr lang="ru-RU" sz="1400" b="0" i="0" u="none" baseline="0" dirty="0">
              <a:latin typeface="Georgia"/>
              <a:cs typeface="Georgia"/>
            </a:rPr>
            <a:t>Необходимо внедрить механизмы для обеспечения подотчетности во всех системах AI и их производных</a:t>
          </a:r>
          <a:endParaRPr lang="ru-RU" sz="1400" dirty="0">
            <a:latin typeface="Georgia"/>
            <a:cs typeface="Georgia"/>
          </a:endParaRPr>
        </a:p>
      </dgm:t>
    </dgm:pt>
    <dgm:pt modelId="{9B4FE0E5-E00B-A148-9CF7-31C47EC24DE3}" type="parTrans" cxnId="{B5FEA931-3173-C146-803A-4C32460C459F}">
      <dgm:prSet/>
      <dgm:spPr/>
      <dgm:t>
        <a:bodyPr/>
        <a:lstStyle/>
        <a:p>
          <a:endParaRPr lang="ru-RU"/>
        </a:p>
      </dgm:t>
    </dgm:pt>
    <dgm:pt modelId="{BE0747F0-057C-C14E-9272-CF9D722A6E4C}" type="sibTrans" cxnId="{B5FEA931-3173-C146-803A-4C32460C459F}">
      <dgm:prSet/>
      <dgm:spPr/>
      <dgm:t>
        <a:bodyPr/>
        <a:lstStyle/>
        <a:p>
          <a:endParaRPr lang="ru-RU"/>
        </a:p>
      </dgm:t>
    </dgm:pt>
    <dgm:pt modelId="{DD1CD497-BD76-1449-A00B-2B1B1869159F}">
      <dgm:prSet phldrT="[Text]" custT="1"/>
      <dgm:spPr/>
      <dgm:t>
        <a:bodyPr/>
        <a:lstStyle/>
        <a:p>
          <a:pPr algn="ctr" rtl="0"/>
          <a:r>
            <a:rPr lang="ru-RU" sz="1400" b="0" i="0" u="none" baseline="0" dirty="0" smtClean="0">
              <a:latin typeface="Georgia"/>
              <a:cs typeface="Georgia"/>
            </a:rPr>
            <a:t>Окружающая среда, </a:t>
          </a:r>
          <a:r>
            <a:rPr lang="ru-RU" sz="1400" b="0" i="0" u="none" baseline="0" dirty="0">
              <a:latin typeface="Georgia"/>
              <a:cs typeface="Georgia"/>
            </a:rPr>
            <a:t>общество в целом и любые </a:t>
          </a:r>
          <a:r>
            <a:rPr lang="ru-RU" sz="1400" b="0" i="0" u="none" baseline="0" dirty="0" smtClean="0">
              <a:latin typeface="Georgia"/>
              <a:cs typeface="Georgia"/>
            </a:rPr>
            <a:t>живые существа должны считаться </a:t>
          </a:r>
          <a:r>
            <a:rPr lang="ru-RU" sz="1400" b="0" i="0" u="none" baseline="0" dirty="0">
              <a:latin typeface="Georgia"/>
              <a:cs typeface="Georgia"/>
            </a:rPr>
            <a:t>заинтересованными сторонами </a:t>
          </a:r>
          <a:endParaRPr lang="ru-RU" sz="1400" dirty="0">
            <a:latin typeface="Georgia"/>
            <a:cs typeface="Georgia"/>
          </a:endParaRPr>
        </a:p>
      </dgm:t>
    </dgm:pt>
    <dgm:pt modelId="{EE895DE3-6DF1-664E-BB49-0A00758BD147}" type="parTrans" cxnId="{88FB9F32-0CD7-2244-9799-33298F8D65BF}">
      <dgm:prSet/>
      <dgm:spPr/>
      <dgm:t>
        <a:bodyPr/>
        <a:lstStyle/>
        <a:p>
          <a:endParaRPr lang="ru-RU"/>
        </a:p>
      </dgm:t>
    </dgm:pt>
    <dgm:pt modelId="{5BE11CFC-698E-2F4E-89F6-7AD5E89406C5}" type="sibTrans" cxnId="{88FB9F32-0CD7-2244-9799-33298F8D65BF}">
      <dgm:prSet/>
      <dgm:spPr/>
      <dgm:t>
        <a:bodyPr/>
        <a:lstStyle/>
        <a:p>
          <a:endParaRPr lang="ru-RU"/>
        </a:p>
      </dgm:t>
    </dgm:pt>
    <dgm:pt modelId="{B2A6A1D5-1B3B-B648-96AE-34B8609C055B}" type="pres">
      <dgm:prSet presAssocID="{5D680190-EB96-3749-A2E0-A2903C3F14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F97DB-AFE7-4047-9220-A4A656ECC978}" type="pres">
      <dgm:prSet presAssocID="{D88A66F8-F663-204F-887C-54BEAA63882B}" presName="linNode" presStyleCnt="0"/>
      <dgm:spPr/>
    </dgm:pt>
    <dgm:pt modelId="{FC43A4D7-A6CD-814C-AF1A-ACE5370778DE}" type="pres">
      <dgm:prSet presAssocID="{D88A66F8-F663-204F-887C-54BEAA63882B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7AC8E-966A-7847-A8A3-F7C6F8E45FB8}" type="pres">
      <dgm:prSet presAssocID="{D88A66F8-F663-204F-887C-54BEAA63882B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035DE-2811-B444-BB6B-87C258EFF435}" type="pres">
      <dgm:prSet presAssocID="{6567042C-847A-4E41-8E8B-28C03B6BFE72}" presName="sp" presStyleCnt="0"/>
      <dgm:spPr/>
    </dgm:pt>
    <dgm:pt modelId="{9439BBBF-5159-4F4A-98C2-7AF693674ACC}" type="pres">
      <dgm:prSet presAssocID="{EC274A11-81DD-204B-82B2-0AA014209568}" presName="linNode" presStyleCnt="0"/>
      <dgm:spPr/>
    </dgm:pt>
    <dgm:pt modelId="{4013A97E-24AD-7742-B514-7E2F625ADB52}" type="pres">
      <dgm:prSet presAssocID="{EC274A11-81DD-204B-82B2-0AA014209568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DF68A-069A-EA43-BA35-DC43581117F4}" type="pres">
      <dgm:prSet presAssocID="{EC274A11-81DD-204B-82B2-0AA014209568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C1ABE-ADA6-C645-96FD-F9080C3F1C03}" type="pres">
      <dgm:prSet presAssocID="{2C5DA01A-A4EC-654C-9B8C-F82CA5C359F2}" presName="sp" presStyleCnt="0"/>
      <dgm:spPr/>
    </dgm:pt>
    <dgm:pt modelId="{C6D51909-DE34-304A-BA6A-B325273E2A31}" type="pres">
      <dgm:prSet presAssocID="{0A0D6A79-D4AC-8F4F-92EA-447F329FE0AB}" presName="linNode" presStyleCnt="0"/>
      <dgm:spPr/>
    </dgm:pt>
    <dgm:pt modelId="{B449243D-E903-F64F-83CE-E3AF8CFBEF2C}" type="pres">
      <dgm:prSet presAssocID="{0A0D6A79-D4AC-8F4F-92EA-447F329FE0AB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5A273-4C84-434C-8C47-4170B59DA11F}" type="pres">
      <dgm:prSet presAssocID="{0A0D6A79-D4AC-8F4F-92EA-447F329FE0AB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CD680-14A8-DA4B-8ABC-FA2A48524A1C}" type="pres">
      <dgm:prSet presAssocID="{B050AA97-1794-4E43-AE83-08AD86782E6B}" presName="sp" presStyleCnt="0"/>
      <dgm:spPr/>
    </dgm:pt>
    <dgm:pt modelId="{E1D58722-646D-6548-B90B-740BEF79A8F3}" type="pres">
      <dgm:prSet presAssocID="{458CA370-BF0D-9F4A-A033-25D865AA5DEC}" presName="linNode" presStyleCnt="0"/>
      <dgm:spPr/>
    </dgm:pt>
    <dgm:pt modelId="{8CA6DF90-4FC8-3E42-ABC0-38A887A3CECC}" type="pres">
      <dgm:prSet presAssocID="{458CA370-BF0D-9F4A-A033-25D865AA5DEC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150C1-4CC6-364F-86FD-17557F65353E}" type="pres">
      <dgm:prSet presAssocID="{458CA370-BF0D-9F4A-A033-25D865AA5DEC}" presName="descendantText" presStyleLbl="alignAccFollowNode1" presStyleIdx="3" presStyleCnt="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00D79-13E5-8B4D-84E2-7062AB4025BD}" type="pres">
      <dgm:prSet presAssocID="{C5F9E383-B117-CB42-B356-0AF0206C3317}" presName="sp" presStyleCnt="0"/>
      <dgm:spPr/>
    </dgm:pt>
    <dgm:pt modelId="{9E25314B-CDF2-D441-B54E-EEBB13C38105}" type="pres">
      <dgm:prSet presAssocID="{34F729ED-5FB5-0741-8EEF-BA8AA8F47F5C}" presName="linNode" presStyleCnt="0"/>
      <dgm:spPr/>
    </dgm:pt>
    <dgm:pt modelId="{0DEAF0BF-3AD8-6043-B7F1-128004DA48BE}" type="pres">
      <dgm:prSet presAssocID="{34F729ED-5FB5-0741-8EEF-BA8AA8F47F5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65F2B-AFB2-0043-95B8-9B5FC1CCBF51}" type="pres">
      <dgm:prSet presAssocID="{34F729ED-5FB5-0741-8EEF-BA8AA8F47F5C}" presName="descendantText" presStyleLbl="alignAccFollowNode1" presStyleIdx="4" presStyleCnt="7" custScaleY="127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AD6D3-3327-F04B-8C2B-A7EA6BFACE17}" type="pres">
      <dgm:prSet presAssocID="{5CD1B5A5-9329-6847-A9C8-C6BA5722CFD0}" presName="sp" presStyleCnt="0"/>
      <dgm:spPr/>
    </dgm:pt>
    <dgm:pt modelId="{47A2B7A5-EACB-9B4D-8639-E43506D70EAD}" type="pres">
      <dgm:prSet presAssocID="{85729E46-44DF-C04B-844C-A6DAC63ED5C2}" presName="linNode" presStyleCnt="0"/>
      <dgm:spPr/>
    </dgm:pt>
    <dgm:pt modelId="{D939EC56-A3CA-3145-BFD8-E2F6410B56F0}" type="pres">
      <dgm:prSet presAssocID="{85729E46-44DF-C04B-844C-A6DAC63ED5C2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E6758-F843-3A49-A503-54670C736C6C}" type="pres">
      <dgm:prSet presAssocID="{85729E46-44DF-C04B-844C-A6DAC63ED5C2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9CD95-496A-FC42-90A7-11BB6AA2DFE8}" type="pres">
      <dgm:prSet presAssocID="{792C015D-419F-6C48-9DDB-DBCF59FCECBE}" presName="sp" presStyleCnt="0"/>
      <dgm:spPr/>
    </dgm:pt>
    <dgm:pt modelId="{864A4396-3E21-2047-AC9B-C0BB56B4A36E}" type="pres">
      <dgm:prSet presAssocID="{B82CBC3B-ABF5-C04D-BDB5-40ECD6E900CB}" presName="linNode" presStyleCnt="0"/>
      <dgm:spPr/>
    </dgm:pt>
    <dgm:pt modelId="{1A393271-8345-FE42-9771-7539B76425AD}" type="pres">
      <dgm:prSet presAssocID="{B82CBC3B-ABF5-C04D-BDB5-40ECD6E900CB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82F4C-3CCB-D74B-98B3-49EBBF5B54FA}" type="pres">
      <dgm:prSet presAssocID="{B82CBC3B-ABF5-C04D-BDB5-40ECD6E900CB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54BAD5-B198-1842-83C7-F4FC7F524B64}" srcId="{458CA370-BF0D-9F4A-A033-25D865AA5DEC}" destId="{02F12996-2777-D045-900D-64E6F53B84EA}" srcOrd="0" destOrd="0" parTransId="{6E4FEDF2-B5AD-8A42-A0A1-2C5D7FB75CE7}" sibTransId="{E8BC190A-D84B-C344-AE6D-1851DDCE92E2}"/>
    <dgm:cxn modelId="{FCBF958C-ACAB-F24A-9A9C-00FE8472780A}" type="presOf" srcId="{EC274A11-81DD-204B-82B2-0AA014209568}" destId="{4013A97E-24AD-7742-B514-7E2F625ADB52}" srcOrd="0" destOrd="0" presId="urn:microsoft.com/office/officeart/2005/8/layout/vList5"/>
    <dgm:cxn modelId="{3077B3B3-A561-3542-9853-BA3B37B55569}" srcId="{5D680190-EB96-3749-A2E0-A2903C3F14B7}" destId="{34F729ED-5FB5-0741-8EEF-BA8AA8F47F5C}" srcOrd="4" destOrd="0" parTransId="{3BE41B36-0603-8542-A6E0-E0B031507DA5}" sibTransId="{5CD1B5A5-9329-6847-A9C8-C6BA5722CFD0}"/>
    <dgm:cxn modelId="{6B920CEF-420C-9449-B5FF-7EF9F1AD1DDA}" type="presOf" srcId="{458CA370-BF0D-9F4A-A033-25D865AA5DEC}" destId="{8CA6DF90-4FC8-3E42-ABC0-38A887A3CECC}" srcOrd="0" destOrd="0" presId="urn:microsoft.com/office/officeart/2005/8/layout/vList5"/>
    <dgm:cxn modelId="{3CCD97DB-B3D0-3948-AC48-5C73BDDDD829}" type="presOf" srcId="{813B0970-5FB3-9749-90FA-28F49AA58071}" destId="{7197AC8E-966A-7847-A8A3-F7C6F8E45FB8}" srcOrd="0" destOrd="0" presId="urn:microsoft.com/office/officeart/2005/8/layout/vList5"/>
    <dgm:cxn modelId="{80AB4ABB-E5C2-6048-8780-CF5B9BD0321B}" type="presOf" srcId="{00BB08EE-DE86-AA41-BCE6-FC97C49274F7}" destId="{B8A82F4C-3CCB-D74B-98B3-49EBBF5B54FA}" srcOrd="0" destOrd="0" presId="urn:microsoft.com/office/officeart/2005/8/layout/vList5"/>
    <dgm:cxn modelId="{E4EFC410-C11C-9543-B1CB-2638EC46BF83}" srcId="{5D680190-EB96-3749-A2E0-A2903C3F14B7}" destId="{0A0D6A79-D4AC-8F4F-92EA-447F329FE0AB}" srcOrd="2" destOrd="0" parTransId="{C2AF8543-4B78-AE46-A7A5-EEA2B965CC25}" sibTransId="{B050AA97-1794-4E43-AE83-08AD86782E6B}"/>
    <dgm:cxn modelId="{65039A1E-B6CC-8146-AB2E-C39EF33DC8BD}" srcId="{5D680190-EB96-3749-A2E0-A2903C3F14B7}" destId="{EC274A11-81DD-204B-82B2-0AA014209568}" srcOrd="1" destOrd="0" parTransId="{24B1B7EC-1102-8A43-B615-05C199368BF4}" sibTransId="{2C5DA01A-A4EC-654C-9B8C-F82CA5C359F2}"/>
    <dgm:cxn modelId="{117D7441-02B0-9644-84D5-7D799DC4E7E2}" srcId="{34F729ED-5FB5-0741-8EEF-BA8AA8F47F5C}" destId="{BD4BB4CE-BE31-A142-B288-CD3ABC3C5833}" srcOrd="0" destOrd="0" parTransId="{23A89991-A141-B04B-A2C1-455F12A04127}" sibTransId="{B75F1CA1-D59A-4746-B214-D07E958FC238}"/>
    <dgm:cxn modelId="{CEE564CB-9A57-9B40-9698-B160E33B6183}" type="presOf" srcId="{34F729ED-5FB5-0741-8EEF-BA8AA8F47F5C}" destId="{0DEAF0BF-3AD8-6043-B7F1-128004DA48BE}" srcOrd="0" destOrd="0" presId="urn:microsoft.com/office/officeart/2005/8/layout/vList5"/>
    <dgm:cxn modelId="{1693E906-E529-3340-B5D3-28A64F1611C4}" type="presOf" srcId="{BD4BB4CE-BE31-A142-B288-CD3ABC3C5833}" destId="{C1865F2B-AFB2-0043-95B8-9B5FC1CCBF51}" srcOrd="0" destOrd="0" presId="urn:microsoft.com/office/officeart/2005/8/layout/vList5"/>
    <dgm:cxn modelId="{46452350-8F45-E746-9C7E-2201209217C2}" srcId="{EC274A11-81DD-204B-82B2-0AA014209568}" destId="{B75048C0-1273-9B41-85FE-E7BA2EE7C6D7}" srcOrd="0" destOrd="0" parTransId="{F7F14110-DFFF-C043-8739-2FB4AB71B913}" sibTransId="{246AA746-04CC-C14C-9C05-3AF98D6355E8}"/>
    <dgm:cxn modelId="{95D719F8-F431-3D41-8530-3612E1B3C37A}" type="presOf" srcId="{85729E46-44DF-C04B-844C-A6DAC63ED5C2}" destId="{D939EC56-A3CA-3145-BFD8-E2F6410B56F0}" srcOrd="0" destOrd="0" presId="urn:microsoft.com/office/officeart/2005/8/layout/vList5"/>
    <dgm:cxn modelId="{B8ECE071-7937-6042-B4D9-B388AEE1E4AD}" srcId="{5D680190-EB96-3749-A2E0-A2903C3F14B7}" destId="{85729E46-44DF-C04B-844C-A6DAC63ED5C2}" srcOrd="5" destOrd="0" parTransId="{D570174C-C387-BA4E-A8E5-7C194BA7329C}" sibTransId="{792C015D-419F-6C48-9DDB-DBCF59FCECBE}"/>
    <dgm:cxn modelId="{DF1283A3-2D27-3349-B8B5-D6F48E56CEB4}" type="presOf" srcId="{DD1CD497-BD76-1449-A00B-2B1B1869159F}" destId="{94DE6758-F843-3A49-A503-54670C736C6C}" srcOrd="0" destOrd="0" presId="urn:microsoft.com/office/officeart/2005/8/layout/vList5"/>
    <dgm:cxn modelId="{1931BE4B-C489-8F47-960D-6B071F294C0C}" srcId="{0A0D6A79-D4AC-8F4F-92EA-447F329FE0AB}" destId="{7B7F78C1-EE56-AC4A-8EDB-46131DD2CF56}" srcOrd="0" destOrd="0" parTransId="{AC105D22-E7AC-3347-A694-00F3932D2D57}" sibTransId="{E4D5835D-C351-1D42-A534-2ECC180C28A8}"/>
    <dgm:cxn modelId="{B5FEA931-3173-C146-803A-4C32460C459F}" srcId="{B82CBC3B-ABF5-C04D-BDB5-40ECD6E900CB}" destId="{00BB08EE-DE86-AA41-BCE6-FC97C49274F7}" srcOrd="0" destOrd="0" parTransId="{9B4FE0E5-E00B-A148-9CF7-31C47EC24DE3}" sibTransId="{BE0747F0-057C-C14E-9272-CF9D722A6E4C}"/>
    <dgm:cxn modelId="{7E9619E5-4FAE-3A48-B17E-7EC2B3795CB3}" type="presOf" srcId="{D88A66F8-F663-204F-887C-54BEAA63882B}" destId="{FC43A4D7-A6CD-814C-AF1A-ACE5370778DE}" srcOrd="0" destOrd="0" presId="urn:microsoft.com/office/officeart/2005/8/layout/vList5"/>
    <dgm:cxn modelId="{5A261AC5-E3DA-2341-B248-9C79B00037D0}" srcId="{5D680190-EB96-3749-A2E0-A2903C3F14B7}" destId="{D88A66F8-F663-204F-887C-54BEAA63882B}" srcOrd="0" destOrd="0" parTransId="{17030902-2894-3D47-970A-EF794B36E321}" sibTransId="{6567042C-847A-4E41-8E8B-28C03B6BFE72}"/>
    <dgm:cxn modelId="{BEF836A2-23E5-A248-95D5-7128E45043F9}" srcId="{5D680190-EB96-3749-A2E0-A2903C3F14B7}" destId="{B82CBC3B-ABF5-C04D-BDB5-40ECD6E900CB}" srcOrd="6" destOrd="0" parTransId="{37B6DCF1-6A7E-9943-94A4-33A30F3F7A62}" sibTransId="{180E87E0-8822-2A4B-A27B-3DB26797184B}"/>
    <dgm:cxn modelId="{88FB9F32-0CD7-2244-9799-33298F8D65BF}" srcId="{85729E46-44DF-C04B-844C-A6DAC63ED5C2}" destId="{DD1CD497-BD76-1449-A00B-2B1B1869159F}" srcOrd="0" destOrd="0" parTransId="{EE895DE3-6DF1-664E-BB49-0A00758BD147}" sibTransId="{5BE11CFC-698E-2F4E-89F6-7AD5E89406C5}"/>
    <dgm:cxn modelId="{F4FE1BEB-4257-7344-8BE0-9E962BA9F326}" type="presOf" srcId="{02F12996-2777-D045-900D-64E6F53B84EA}" destId="{8AD150C1-4CC6-364F-86FD-17557F65353E}" srcOrd="0" destOrd="0" presId="urn:microsoft.com/office/officeart/2005/8/layout/vList5"/>
    <dgm:cxn modelId="{49314749-6EB7-E84E-B575-AFC377206103}" type="presOf" srcId="{7B7F78C1-EE56-AC4A-8EDB-46131DD2CF56}" destId="{F4D5A273-4C84-434C-8C47-4170B59DA11F}" srcOrd="0" destOrd="0" presId="urn:microsoft.com/office/officeart/2005/8/layout/vList5"/>
    <dgm:cxn modelId="{23E158A7-E460-9142-BA12-7D8203938206}" type="presOf" srcId="{B82CBC3B-ABF5-C04D-BDB5-40ECD6E900CB}" destId="{1A393271-8345-FE42-9771-7539B76425AD}" srcOrd="0" destOrd="0" presId="urn:microsoft.com/office/officeart/2005/8/layout/vList5"/>
    <dgm:cxn modelId="{F33D29CA-7684-C94A-9F89-56C68B0B2488}" type="presOf" srcId="{B75048C0-1273-9B41-85FE-E7BA2EE7C6D7}" destId="{890DF68A-069A-EA43-BA35-DC43581117F4}" srcOrd="0" destOrd="0" presId="urn:microsoft.com/office/officeart/2005/8/layout/vList5"/>
    <dgm:cxn modelId="{8429A5A8-15A6-424F-B9DF-5025B0CB23BF}" type="presOf" srcId="{5D680190-EB96-3749-A2E0-A2903C3F14B7}" destId="{B2A6A1D5-1B3B-B648-96AE-34B8609C055B}" srcOrd="0" destOrd="0" presId="urn:microsoft.com/office/officeart/2005/8/layout/vList5"/>
    <dgm:cxn modelId="{B151CFB1-5347-1B46-93EF-9FACF7B00368}" type="presOf" srcId="{0A0D6A79-D4AC-8F4F-92EA-447F329FE0AB}" destId="{B449243D-E903-F64F-83CE-E3AF8CFBEF2C}" srcOrd="0" destOrd="0" presId="urn:microsoft.com/office/officeart/2005/8/layout/vList5"/>
    <dgm:cxn modelId="{8D9CAF09-8AD9-3649-88CC-1F65019D821F}" srcId="{5D680190-EB96-3749-A2E0-A2903C3F14B7}" destId="{458CA370-BF0D-9F4A-A033-25D865AA5DEC}" srcOrd="3" destOrd="0" parTransId="{E00AB9C2-0A98-7E40-A854-20215C757D90}" sibTransId="{C5F9E383-B117-CB42-B356-0AF0206C3317}"/>
    <dgm:cxn modelId="{9CBA9C97-C07B-2042-A139-189AB07FB46D}" srcId="{D88A66F8-F663-204F-887C-54BEAA63882B}" destId="{813B0970-5FB3-9749-90FA-28F49AA58071}" srcOrd="0" destOrd="0" parTransId="{54414F42-3BD9-3C43-B586-21A1FCEEDC42}" sibTransId="{46024862-42F3-BF47-85A4-737945232BBC}"/>
    <dgm:cxn modelId="{7D807F08-667A-2A45-932D-17180E4C3A32}" type="presParOf" srcId="{B2A6A1D5-1B3B-B648-96AE-34B8609C055B}" destId="{6E0F97DB-AFE7-4047-9220-A4A656ECC978}" srcOrd="0" destOrd="0" presId="urn:microsoft.com/office/officeart/2005/8/layout/vList5"/>
    <dgm:cxn modelId="{847AB623-02E9-6C48-8753-9F69BE3D0EAD}" type="presParOf" srcId="{6E0F97DB-AFE7-4047-9220-A4A656ECC978}" destId="{FC43A4D7-A6CD-814C-AF1A-ACE5370778DE}" srcOrd="0" destOrd="0" presId="urn:microsoft.com/office/officeart/2005/8/layout/vList5"/>
    <dgm:cxn modelId="{476E2C14-F15E-4344-BB35-F43766A78533}" type="presParOf" srcId="{6E0F97DB-AFE7-4047-9220-A4A656ECC978}" destId="{7197AC8E-966A-7847-A8A3-F7C6F8E45FB8}" srcOrd="1" destOrd="0" presId="urn:microsoft.com/office/officeart/2005/8/layout/vList5"/>
    <dgm:cxn modelId="{50DC6363-03E5-B34E-8F69-A9F6361EEE08}" type="presParOf" srcId="{B2A6A1D5-1B3B-B648-96AE-34B8609C055B}" destId="{837035DE-2811-B444-BB6B-87C258EFF435}" srcOrd="1" destOrd="0" presId="urn:microsoft.com/office/officeart/2005/8/layout/vList5"/>
    <dgm:cxn modelId="{C3DE8C02-1103-FB41-80A1-934A90D8B1BF}" type="presParOf" srcId="{B2A6A1D5-1B3B-B648-96AE-34B8609C055B}" destId="{9439BBBF-5159-4F4A-98C2-7AF693674ACC}" srcOrd="2" destOrd="0" presId="urn:microsoft.com/office/officeart/2005/8/layout/vList5"/>
    <dgm:cxn modelId="{AB133801-4035-204E-8A66-F938679E5883}" type="presParOf" srcId="{9439BBBF-5159-4F4A-98C2-7AF693674ACC}" destId="{4013A97E-24AD-7742-B514-7E2F625ADB52}" srcOrd="0" destOrd="0" presId="urn:microsoft.com/office/officeart/2005/8/layout/vList5"/>
    <dgm:cxn modelId="{D75A25D7-B86A-A847-A0AF-054B3804C2FE}" type="presParOf" srcId="{9439BBBF-5159-4F4A-98C2-7AF693674ACC}" destId="{890DF68A-069A-EA43-BA35-DC43581117F4}" srcOrd="1" destOrd="0" presId="urn:microsoft.com/office/officeart/2005/8/layout/vList5"/>
    <dgm:cxn modelId="{3FE8DA1A-309B-CC40-86F4-6662A4E68A2B}" type="presParOf" srcId="{B2A6A1D5-1B3B-B648-96AE-34B8609C055B}" destId="{45EC1ABE-ADA6-C645-96FD-F9080C3F1C03}" srcOrd="3" destOrd="0" presId="urn:microsoft.com/office/officeart/2005/8/layout/vList5"/>
    <dgm:cxn modelId="{F8BEF0C3-BCE4-DF41-AAAF-12A2DE123E05}" type="presParOf" srcId="{B2A6A1D5-1B3B-B648-96AE-34B8609C055B}" destId="{C6D51909-DE34-304A-BA6A-B325273E2A31}" srcOrd="4" destOrd="0" presId="urn:microsoft.com/office/officeart/2005/8/layout/vList5"/>
    <dgm:cxn modelId="{222D525B-1A3A-9844-93BF-E0AD13CF0CC9}" type="presParOf" srcId="{C6D51909-DE34-304A-BA6A-B325273E2A31}" destId="{B449243D-E903-F64F-83CE-E3AF8CFBEF2C}" srcOrd="0" destOrd="0" presId="urn:microsoft.com/office/officeart/2005/8/layout/vList5"/>
    <dgm:cxn modelId="{E503B790-7AD5-494B-9B8A-056836F0069A}" type="presParOf" srcId="{C6D51909-DE34-304A-BA6A-B325273E2A31}" destId="{F4D5A273-4C84-434C-8C47-4170B59DA11F}" srcOrd="1" destOrd="0" presId="urn:microsoft.com/office/officeart/2005/8/layout/vList5"/>
    <dgm:cxn modelId="{145496B4-1E36-8F4A-A46D-E3F07515BDB4}" type="presParOf" srcId="{B2A6A1D5-1B3B-B648-96AE-34B8609C055B}" destId="{A25CD680-14A8-DA4B-8ABC-FA2A48524A1C}" srcOrd="5" destOrd="0" presId="urn:microsoft.com/office/officeart/2005/8/layout/vList5"/>
    <dgm:cxn modelId="{F4BAB789-8270-9846-83B7-C16FF4713E71}" type="presParOf" srcId="{B2A6A1D5-1B3B-B648-96AE-34B8609C055B}" destId="{E1D58722-646D-6548-B90B-740BEF79A8F3}" srcOrd="6" destOrd="0" presId="urn:microsoft.com/office/officeart/2005/8/layout/vList5"/>
    <dgm:cxn modelId="{180AB3D5-FD40-F44C-851C-84D96AB85A12}" type="presParOf" srcId="{E1D58722-646D-6548-B90B-740BEF79A8F3}" destId="{8CA6DF90-4FC8-3E42-ABC0-38A887A3CECC}" srcOrd="0" destOrd="0" presId="urn:microsoft.com/office/officeart/2005/8/layout/vList5"/>
    <dgm:cxn modelId="{BDF5D760-FD98-7B43-B465-22A10E9DD380}" type="presParOf" srcId="{E1D58722-646D-6548-B90B-740BEF79A8F3}" destId="{8AD150C1-4CC6-364F-86FD-17557F65353E}" srcOrd="1" destOrd="0" presId="urn:microsoft.com/office/officeart/2005/8/layout/vList5"/>
    <dgm:cxn modelId="{E2B22B23-3BB6-9244-B019-6CFC8601C4C4}" type="presParOf" srcId="{B2A6A1D5-1B3B-B648-96AE-34B8609C055B}" destId="{FA900D79-13E5-8B4D-84E2-7062AB4025BD}" srcOrd="7" destOrd="0" presId="urn:microsoft.com/office/officeart/2005/8/layout/vList5"/>
    <dgm:cxn modelId="{F493D519-7DDF-BF45-8E91-4B726509CFA8}" type="presParOf" srcId="{B2A6A1D5-1B3B-B648-96AE-34B8609C055B}" destId="{9E25314B-CDF2-D441-B54E-EEBB13C38105}" srcOrd="8" destOrd="0" presId="urn:microsoft.com/office/officeart/2005/8/layout/vList5"/>
    <dgm:cxn modelId="{C6DB7CD9-F6AB-7C46-AFAD-D646E1267FD9}" type="presParOf" srcId="{9E25314B-CDF2-D441-B54E-EEBB13C38105}" destId="{0DEAF0BF-3AD8-6043-B7F1-128004DA48BE}" srcOrd="0" destOrd="0" presId="urn:microsoft.com/office/officeart/2005/8/layout/vList5"/>
    <dgm:cxn modelId="{8FEA5877-3088-7345-98CA-5F7B226FF692}" type="presParOf" srcId="{9E25314B-CDF2-D441-B54E-EEBB13C38105}" destId="{C1865F2B-AFB2-0043-95B8-9B5FC1CCBF51}" srcOrd="1" destOrd="0" presId="urn:microsoft.com/office/officeart/2005/8/layout/vList5"/>
    <dgm:cxn modelId="{BC0A4968-C9D6-114B-A33B-5347E973B32D}" type="presParOf" srcId="{B2A6A1D5-1B3B-B648-96AE-34B8609C055B}" destId="{1AEAD6D3-3327-F04B-8C2B-A7EA6BFACE17}" srcOrd="9" destOrd="0" presId="urn:microsoft.com/office/officeart/2005/8/layout/vList5"/>
    <dgm:cxn modelId="{9D218AFE-F2EE-C143-A2A0-A08A17F67740}" type="presParOf" srcId="{B2A6A1D5-1B3B-B648-96AE-34B8609C055B}" destId="{47A2B7A5-EACB-9B4D-8639-E43506D70EAD}" srcOrd="10" destOrd="0" presId="urn:microsoft.com/office/officeart/2005/8/layout/vList5"/>
    <dgm:cxn modelId="{B6FC884F-9753-CB45-A5EF-0A1FED75206E}" type="presParOf" srcId="{47A2B7A5-EACB-9B4D-8639-E43506D70EAD}" destId="{D939EC56-A3CA-3145-BFD8-E2F6410B56F0}" srcOrd="0" destOrd="0" presId="urn:microsoft.com/office/officeart/2005/8/layout/vList5"/>
    <dgm:cxn modelId="{FBFDE26B-15B8-8642-A0C0-F399BDB490BC}" type="presParOf" srcId="{47A2B7A5-EACB-9B4D-8639-E43506D70EAD}" destId="{94DE6758-F843-3A49-A503-54670C736C6C}" srcOrd="1" destOrd="0" presId="urn:microsoft.com/office/officeart/2005/8/layout/vList5"/>
    <dgm:cxn modelId="{786F1AE8-CDCB-0543-A957-926CDCB79C07}" type="presParOf" srcId="{B2A6A1D5-1B3B-B648-96AE-34B8609C055B}" destId="{E7C9CD95-496A-FC42-90A7-11BB6AA2DFE8}" srcOrd="11" destOrd="0" presId="urn:microsoft.com/office/officeart/2005/8/layout/vList5"/>
    <dgm:cxn modelId="{E23C3EAD-2B05-2C40-A752-B96401E68A83}" type="presParOf" srcId="{B2A6A1D5-1B3B-B648-96AE-34B8609C055B}" destId="{864A4396-3E21-2047-AC9B-C0BB56B4A36E}" srcOrd="12" destOrd="0" presId="urn:microsoft.com/office/officeart/2005/8/layout/vList5"/>
    <dgm:cxn modelId="{50298A73-7E6D-8042-962C-FF20D9F6F99A}" type="presParOf" srcId="{864A4396-3E21-2047-AC9B-C0BB56B4A36E}" destId="{1A393271-8345-FE42-9771-7539B76425AD}" srcOrd="0" destOrd="0" presId="urn:microsoft.com/office/officeart/2005/8/layout/vList5"/>
    <dgm:cxn modelId="{AFD540F5-87C2-C943-8851-1ACD269DA128}" type="presParOf" srcId="{864A4396-3E21-2047-AC9B-C0BB56B4A36E}" destId="{B8A82F4C-3CCB-D74B-98B3-49EBBF5B54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04E03-DDCC-7047-9A39-663BD594A6B3}" type="doc">
      <dgm:prSet loTypeId="urn:microsoft.com/office/officeart/2005/8/layout/cycle8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C0DE1B8-3685-7042-9706-DED2CACAB0C9}">
      <dgm:prSet phldrT="[Text]" custT="1"/>
      <dgm:spPr/>
      <dgm:t>
        <a:bodyPr/>
        <a:lstStyle/>
        <a:p>
          <a:pPr algn="ctr" rtl="0"/>
          <a:r>
            <a:rPr lang="ru-RU" sz="1800" b="0" i="0" u="none" baseline="0" dirty="0">
              <a:latin typeface="Georgia"/>
              <a:cs typeface="Georgia"/>
            </a:rPr>
            <a:t>Предвзятость в накопленных массивах данных</a:t>
          </a:r>
          <a:endParaRPr lang="ru-RU" sz="1800" dirty="0">
            <a:latin typeface="Georgia"/>
            <a:cs typeface="Georgia"/>
          </a:endParaRPr>
        </a:p>
      </dgm:t>
    </dgm:pt>
    <dgm:pt modelId="{9086E464-C260-7842-AF0F-DDE679C833D1}" type="parTrans" cxnId="{274C2D1C-761D-2144-A435-37628B891C9C}">
      <dgm:prSet/>
      <dgm:spPr/>
      <dgm:t>
        <a:bodyPr/>
        <a:lstStyle/>
        <a:p>
          <a:endParaRPr lang="ru-RU"/>
        </a:p>
      </dgm:t>
    </dgm:pt>
    <dgm:pt modelId="{D59049AD-0330-384A-83EF-5F536033F385}" type="sibTrans" cxnId="{274C2D1C-761D-2144-A435-37628B891C9C}">
      <dgm:prSet/>
      <dgm:spPr/>
      <dgm:t>
        <a:bodyPr/>
        <a:lstStyle/>
        <a:p>
          <a:endParaRPr lang="ru-RU"/>
        </a:p>
      </dgm:t>
    </dgm:pt>
    <dgm:pt modelId="{0FCBB8F6-9C1E-154F-9031-63C8F86DE319}">
      <dgm:prSet phldrT="[Text]" custT="1"/>
      <dgm:spPr/>
      <dgm:t>
        <a:bodyPr/>
        <a:lstStyle/>
        <a:p>
          <a:pPr algn="ctr" rtl="0"/>
          <a:r>
            <a:rPr lang="ru-RU" sz="1800" b="0" i="0" u="none" baseline="0" dirty="0">
              <a:latin typeface="Georgia"/>
              <a:cs typeface="Georgia"/>
            </a:rPr>
            <a:t>Изначальная предвзятость в существующих процессах</a:t>
          </a:r>
          <a:endParaRPr lang="ru-RU" sz="1800" dirty="0">
            <a:latin typeface="Georgia"/>
            <a:cs typeface="Georgia"/>
          </a:endParaRPr>
        </a:p>
      </dgm:t>
    </dgm:pt>
    <dgm:pt modelId="{62C685D3-FFA9-7C42-9AAB-064F87BB5FC2}" type="parTrans" cxnId="{7FDD2D2D-8940-F74B-9EB5-9D2DF8FC02EE}">
      <dgm:prSet/>
      <dgm:spPr/>
      <dgm:t>
        <a:bodyPr/>
        <a:lstStyle/>
        <a:p>
          <a:endParaRPr lang="ru-RU"/>
        </a:p>
      </dgm:t>
    </dgm:pt>
    <dgm:pt modelId="{5673641F-E69D-EA44-937D-F7087E91A3FE}" type="sibTrans" cxnId="{7FDD2D2D-8940-F74B-9EB5-9D2DF8FC02EE}">
      <dgm:prSet/>
      <dgm:spPr/>
      <dgm:t>
        <a:bodyPr/>
        <a:lstStyle/>
        <a:p>
          <a:endParaRPr lang="ru-RU"/>
        </a:p>
      </dgm:t>
    </dgm:pt>
    <dgm:pt modelId="{C3BF8C0B-26E9-F94F-B47F-824CFF0B6FAA}">
      <dgm:prSet phldrT="[Text]" custT="1"/>
      <dgm:spPr/>
      <dgm:t>
        <a:bodyPr/>
        <a:lstStyle/>
        <a:p>
          <a:pPr algn="ctr" rtl="0"/>
          <a:r>
            <a:rPr lang="ru-RU" sz="1800" b="0" i="0" u="none" baseline="0" dirty="0">
              <a:latin typeface="Georgia"/>
              <a:cs typeface="Georgia"/>
            </a:rPr>
            <a:t>Предвзятость в реальном взаимодействии</a:t>
          </a:r>
          <a:endParaRPr lang="ru-RU" sz="1800" dirty="0">
            <a:latin typeface="Georgia"/>
            <a:cs typeface="Georgia"/>
          </a:endParaRPr>
        </a:p>
      </dgm:t>
    </dgm:pt>
    <dgm:pt modelId="{769D6224-977A-E04C-ADB0-662256A8F77E}" type="parTrans" cxnId="{E7609B11-146B-EC46-8AAB-CAEAEE63CE40}">
      <dgm:prSet/>
      <dgm:spPr/>
      <dgm:t>
        <a:bodyPr/>
        <a:lstStyle/>
        <a:p>
          <a:endParaRPr lang="ru-RU"/>
        </a:p>
      </dgm:t>
    </dgm:pt>
    <dgm:pt modelId="{580D503D-A673-DE4B-8EE3-1F05E580C976}" type="sibTrans" cxnId="{E7609B11-146B-EC46-8AAB-CAEAEE63CE40}">
      <dgm:prSet/>
      <dgm:spPr/>
      <dgm:t>
        <a:bodyPr/>
        <a:lstStyle/>
        <a:p>
          <a:endParaRPr lang="ru-RU"/>
        </a:p>
      </dgm:t>
    </dgm:pt>
    <dgm:pt modelId="{0418CE88-4AEB-4D46-AF4C-126F682DDD05}">
      <dgm:prSet phldrT="[Text]" custT="1"/>
      <dgm:spPr/>
      <dgm:t>
        <a:bodyPr/>
        <a:lstStyle/>
        <a:p>
          <a:pPr algn="ctr" rtl="0"/>
          <a:r>
            <a:rPr lang="ru-RU" sz="1800" b="0" i="0" u="none" baseline="0" dirty="0">
              <a:latin typeface="Georgia"/>
              <a:cs typeface="Georgia"/>
            </a:rPr>
            <a:t>Предвзятость среди разработчиков</a:t>
          </a:r>
          <a:endParaRPr lang="ru-RU" sz="1800" dirty="0">
            <a:latin typeface="Georgia"/>
            <a:cs typeface="Georgia"/>
          </a:endParaRPr>
        </a:p>
      </dgm:t>
    </dgm:pt>
    <dgm:pt modelId="{6943B4F0-23A1-A743-9666-AB4CA5CA5B55}" type="parTrans" cxnId="{E7C20E65-017F-E648-B8A4-7D7B14D5FBD5}">
      <dgm:prSet/>
      <dgm:spPr/>
      <dgm:t>
        <a:bodyPr/>
        <a:lstStyle/>
        <a:p>
          <a:endParaRPr lang="ru-RU"/>
        </a:p>
      </dgm:t>
    </dgm:pt>
    <dgm:pt modelId="{9F5311AA-C2A3-FE45-9F56-F71D3A6FC6AD}" type="sibTrans" cxnId="{E7C20E65-017F-E648-B8A4-7D7B14D5FBD5}">
      <dgm:prSet/>
      <dgm:spPr/>
      <dgm:t>
        <a:bodyPr/>
        <a:lstStyle/>
        <a:p>
          <a:endParaRPr lang="ru-RU"/>
        </a:p>
      </dgm:t>
    </dgm:pt>
    <dgm:pt modelId="{D38C2A7D-3A1B-B848-B072-A0C2B6CD4A4F}" type="pres">
      <dgm:prSet presAssocID="{1A204E03-DDCC-7047-9A39-663BD594A6B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A0F1F-86DF-B442-9BF5-9BA77462D057}" type="pres">
      <dgm:prSet presAssocID="{1A204E03-DDCC-7047-9A39-663BD594A6B3}" presName="wedge1" presStyleLbl="node1" presStyleIdx="0" presStyleCnt="4" custScaleX="117819" custScaleY="108743"/>
      <dgm:spPr/>
      <dgm:t>
        <a:bodyPr/>
        <a:lstStyle/>
        <a:p>
          <a:endParaRPr lang="ru-RU"/>
        </a:p>
      </dgm:t>
    </dgm:pt>
    <dgm:pt modelId="{D86F3BB5-B41C-D642-ABDA-5D622509C45E}" type="pres">
      <dgm:prSet presAssocID="{1A204E03-DDCC-7047-9A39-663BD594A6B3}" presName="dummy1a" presStyleCnt="0"/>
      <dgm:spPr/>
    </dgm:pt>
    <dgm:pt modelId="{B754A54F-3857-2045-AD88-F4963A480B79}" type="pres">
      <dgm:prSet presAssocID="{1A204E03-DDCC-7047-9A39-663BD594A6B3}" presName="dummy1b" presStyleCnt="0"/>
      <dgm:spPr/>
    </dgm:pt>
    <dgm:pt modelId="{3E2CBD0E-61E6-0042-BA39-84C1563529BD}" type="pres">
      <dgm:prSet presAssocID="{1A204E03-DDCC-7047-9A39-663BD594A6B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3AC4D-7B38-DE40-B3BF-FF211D2867E8}" type="pres">
      <dgm:prSet presAssocID="{1A204E03-DDCC-7047-9A39-663BD594A6B3}" presName="wedge2" presStyleLbl="node1" presStyleIdx="1" presStyleCnt="4" custScaleX="117700" custScaleY="106089"/>
      <dgm:spPr/>
      <dgm:t>
        <a:bodyPr/>
        <a:lstStyle/>
        <a:p>
          <a:endParaRPr lang="ru-RU"/>
        </a:p>
      </dgm:t>
    </dgm:pt>
    <dgm:pt modelId="{1951B6C6-1A85-7144-A94F-0A06FC0C8BC6}" type="pres">
      <dgm:prSet presAssocID="{1A204E03-DDCC-7047-9A39-663BD594A6B3}" presName="dummy2a" presStyleCnt="0"/>
      <dgm:spPr/>
    </dgm:pt>
    <dgm:pt modelId="{D1CBDC5B-11C2-9D44-92E9-FCF42070BA0C}" type="pres">
      <dgm:prSet presAssocID="{1A204E03-DDCC-7047-9A39-663BD594A6B3}" presName="dummy2b" presStyleCnt="0"/>
      <dgm:spPr/>
    </dgm:pt>
    <dgm:pt modelId="{921155F2-9E47-114C-8F2E-7A956E7C3A61}" type="pres">
      <dgm:prSet presAssocID="{1A204E03-DDCC-7047-9A39-663BD594A6B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4B6E4-B704-6240-B9E5-9266CB7C5792}" type="pres">
      <dgm:prSet presAssocID="{1A204E03-DDCC-7047-9A39-663BD594A6B3}" presName="wedge3" presStyleLbl="node1" presStyleIdx="2" presStyleCnt="4" custScaleX="113451" custScaleY="108351"/>
      <dgm:spPr/>
      <dgm:t>
        <a:bodyPr/>
        <a:lstStyle/>
        <a:p>
          <a:endParaRPr lang="ru-RU"/>
        </a:p>
      </dgm:t>
    </dgm:pt>
    <dgm:pt modelId="{5F5377C2-B310-534A-90A4-A65726859CC4}" type="pres">
      <dgm:prSet presAssocID="{1A204E03-DDCC-7047-9A39-663BD594A6B3}" presName="dummy3a" presStyleCnt="0"/>
      <dgm:spPr/>
    </dgm:pt>
    <dgm:pt modelId="{2A73C21F-150D-014B-B922-790A661B78BC}" type="pres">
      <dgm:prSet presAssocID="{1A204E03-DDCC-7047-9A39-663BD594A6B3}" presName="dummy3b" presStyleCnt="0"/>
      <dgm:spPr/>
    </dgm:pt>
    <dgm:pt modelId="{5F51D835-146B-8C4D-ABAE-519B58FAB8DA}" type="pres">
      <dgm:prSet presAssocID="{1A204E03-DDCC-7047-9A39-663BD594A6B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1323A-64EE-1947-B1F8-5C3A29A05018}" type="pres">
      <dgm:prSet presAssocID="{1A204E03-DDCC-7047-9A39-663BD594A6B3}" presName="wedge4" presStyleLbl="node1" presStyleIdx="3" presStyleCnt="4" custScaleX="123819" custScaleY="109567"/>
      <dgm:spPr/>
      <dgm:t>
        <a:bodyPr/>
        <a:lstStyle/>
        <a:p>
          <a:endParaRPr lang="ru-RU"/>
        </a:p>
      </dgm:t>
    </dgm:pt>
    <dgm:pt modelId="{F69A67D8-C906-9049-8949-8CAC9FA05EC5}" type="pres">
      <dgm:prSet presAssocID="{1A204E03-DDCC-7047-9A39-663BD594A6B3}" presName="dummy4a" presStyleCnt="0"/>
      <dgm:spPr/>
    </dgm:pt>
    <dgm:pt modelId="{FF8F3B22-0311-D944-9908-70D8940A8041}" type="pres">
      <dgm:prSet presAssocID="{1A204E03-DDCC-7047-9A39-663BD594A6B3}" presName="dummy4b" presStyleCnt="0"/>
      <dgm:spPr/>
    </dgm:pt>
    <dgm:pt modelId="{778BEA63-289A-FA4E-BB9B-5FD0D3999C34}" type="pres">
      <dgm:prSet presAssocID="{1A204E03-DDCC-7047-9A39-663BD594A6B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C2583-806B-2144-9842-030E67AD85B3}" type="pres">
      <dgm:prSet presAssocID="{D59049AD-0330-384A-83EF-5F536033F385}" presName="arrowWedge1" presStyleLbl="fgSibTrans2D1" presStyleIdx="0" presStyleCnt="4" custScaleX="116355" custScaleY="109835"/>
      <dgm:spPr/>
    </dgm:pt>
    <dgm:pt modelId="{49987F14-92ED-5446-B30D-455037416A33}" type="pres">
      <dgm:prSet presAssocID="{5673641F-E69D-EA44-937D-F7087E91A3FE}" presName="arrowWedge2" presStyleLbl="fgSibTrans2D1" presStyleIdx="1" presStyleCnt="4" custScaleX="115082" custScaleY="110148"/>
      <dgm:spPr/>
    </dgm:pt>
    <dgm:pt modelId="{263D9408-1F55-334A-9F6F-14E9CC60B2DD}" type="pres">
      <dgm:prSet presAssocID="{9F5311AA-C2A3-FE45-9F56-F71D3A6FC6AD}" presName="arrowWedge3" presStyleLbl="fgSibTrans2D1" presStyleIdx="2" presStyleCnt="4" custScaleX="116947" custScaleY="114835" custLinFactNeighborX="-150" custLinFactNeighborY="-1697"/>
      <dgm:spPr/>
    </dgm:pt>
    <dgm:pt modelId="{A04C963F-F858-0346-B707-884C4668C5AE}" type="pres">
      <dgm:prSet presAssocID="{580D503D-A673-DE4B-8EE3-1F05E580C976}" presName="arrowWedge4" presStyleLbl="fgSibTrans2D1" presStyleIdx="3" presStyleCnt="4" custScaleX="121391" custScaleY="109403" custLinFactNeighborX="636" custLinFactNeighborY="0"/>
      <dgm:spPr/>
    </dgm:pt>
  </dgm:ptLst>
  <dgm:cxnLst>
    <dgm:cxn modelId="{7FDD2D2D-8940-F74B-9EB5-9D2DF8FC02EE}" srcId="{1A204E03-DDCC-7047-9A39-663BD594A6B3}" destId="{0FCBB8F6-9C1E-154F-9031-63C8F86DE319}" srcOrd="1" destOrd="0" parTransId="{62C685D3-FFA9-7C42-9AAB-064F87BB5FC2}" sibTransId="{5673641F-E69D-EA44-937D-F7087E91A3FE}"/>
    <dgm:cxn modelId="{3509BE28-1727-D74A-A24B-6E9C56BE7C44}" type="presOf" srcId="{0418CE88-4AEB-4D46-AF4C-126F682DDD05}" destId="{0E54B6E4-B704-6240-B9E5-9266CB7C5792}" srcOrd="0" destOrd="0" presId="urn:microsoft.com/office/officeart/2005/8/layout/cycle8"/>
    <dgm:cxn modelId="{EA5125B2-ADC8-384F-9859-68568F1536DE}" type="presOf" srcId="{0418CE88-4AEB-4D46-AF4C-126F682DDD05}" destId="{5F51D835-146B-8C4D-ABAE-519B58FAB8DA}" srcOrd="1" destOrd="0" presId="urn:microsoft.com/office/officeart/2005/8/layout/cycle8"/>
    <dgm:cxn modelId="{041BE1E0-144F-6B42-B8C4-102BB1F9A978}" type="presOf" srcId="{1A204E03-DDCC-7047-9A39-663BD594A6B3}" destId="{D38C2A7D-3A1B-B848-B072-A0C2B6CD4A4F}" srcOrd="0" destOrd="0" presId="urn:microsoft.com/office/officeart/2005/8/layout/cycle8"/>
    <dgm:cxn modelId="{CE1B6D6E-E57E-384E-96D4-5E578E18CDEB}" type="presOf" srcId="{C3BF8C0B-26E9-F94F-B47F-824CFF0B6FAA}" destId="{778BEA63-289A-FA4E-BB9B-5FD0D3999C34}" srcOrd="1" destOrd="0" presId="urn:microsoft.com/office/officeart/2005/8/layout/cycle8"/>
    <dgm:cxn modelId="{E7609B11-146B-EC46-8AAB-CAEAEE63CE40}" srcId="{1A204E03-DDCC-7047-9A39-663BD594A6B3}" destId="{C3BF8C0B-26E9-F94F-B47F-824CFF0B6FAA}" srcOrd="3" destOrd="0" parTransId="{769D6224-977A-E04C-ADB0-662256A8F77E}" sibTransId="{580D503D-A673-DE4B-8EE3-1F05E580C976}"/>
    <dgm:cxn modelId="{0034EF24-37DD-8542-AD57-55EC349752F3}" type="presOf" srcId="{0FCBB8F6-9C1E-154F-9031-63C8F86DE319}" destId="{921155F2-9E47-114C-8F2E-7A956E7C3A61}" srcOrd="1" destOrd="0" presId="urn:microsoft.com/office/officeart/2005/8/layout/cycle8"/>
    <dgm:cxn modelId="{494E2B93-13CF-7F40-8CF2-8751AA567DA0}" type="presOf" srcId="{0FCBB8F6-9C1E-154F-9031-63C8F86DE319}" destId="{5633AC4D-7B38-DE40-B3BF-FF211D2867E8}" srcOrd="0" destOrd="0" presId="urn:microsoft.com/office/officeart/2005/8/layout/cycle8"/>
    <dgm:cxn modelId="{274C2D1C-761D-2144-A435-37628B891C9C}" srcId="{1A204E03-DDCC-7047-9A39-663BD594A6B3}" destId="{2C0DE1B8-3685-7042-9706-DED2CACAB0C9}" srcOrd="0" destOrd="0" parTransId="{9086E464-C260-7842-AF0F-DDE679C833D1}" sibTransId="{D59049AD-0330-384A-83EF-5F536033F385}"/>
    <dgm:cxn modelId="{E7C20E65-017F-E648-B8A4-7D7B14D5FBD5}" srcId="{1A204E03-DDCC-7047-9A39-663BD594A6B3}" destId="{0418CE88-4AEB-4D46-AF4C-126F682DDD05}" srcOrd="2" destOrd="0" parTransId="{6943B4F0-23A1-A743-9666-AB4CA5CA5B55}" sibTransId="{9F5311AA-C2A3-FE45-9F56-F71D3A6FC6AD}"/>
    <dgm:cxn modelId="{1DF6CBE6-79F5-5C40-9C8F-73689289BC6B}" type="presOf" srcId="{2C0DE1B8-3685-7042-9706-DED2CACAB0C9}" destId="{18CA0F1F-86DF-B442-9BF5-9BA77462D057}" srcOrd="0" destOrd="0" presId="urn:microsoft.com/office/officeart/2005/8/layout/cycle8"/>
    <dgm:cxn modelId="{A340F1A4-D7D6-2D49-9A02-C31161E0C6E0}" type="presOf" srcId="{C3BF8C0B-26E9-F94F-B47F-824CFF0B6FAA}" destId="{CD71323A-64EE-1947-B1F8-5C3A29A05018}" srcOrd="0" destOrd="0" presId="urn:microsoft.com/office/officeart/2005/8/layout/cycle8"/>
    <dgm:cxn modelId="{C51FDF07-D81B-8E4C-81CF-83C775800449}" type="presOf" srcId="{2C0DE1B8-3685-7042-9706-DED2CACAB0C9}" destId="{3E2CBD0E-61E6-0042-BA39-84C1563529BD}" srcOrd="1" destOrd="0" presId="urn:microsoft.com/office/officeart/2005/8/layout/cycle8"/>
    <dgm:cxn modelId="{200D8F10-7B0B-0B45-8466-F751820BCFC2}" type="presParOf" srcId="{D38C2A7D-3A1B-B848-B072-A0C2B6CD4A4F}" destId="{18CA0F1F-86DF-B442-9BF5-9BA77462D057}" srcOrd="0" destOrd="0" presId="urn:microsoft.com/office/officeart/2005/8/layout/cycle8"/>
    <dgm:cxn modelId="{2454850D-DA44-7F44-B93A-BF33724410BC}" type="presParOf" srcId="{D38C2A7D-3A1B-B848-B072-A0C2B6CD4A4F}" destId="{D86F3BB5-B41C-D642-ABDA-5D622509C45E}" srcOrd="1" destOrd="0" presId="urn:microsoft.com/office/officeart/2005/8/layout/cycle8"/>
    <dgm:cxn modelId="{F478E1BE-7DFA-904B-A06B-5458A5446472}" type="presParOf" srcId="{D38C2A7D-3A1B-B848-B072-A0C2B6CD4A4F}" destId="{B754A54F-3857-2045-AD88-F4963A480B79}" srcOrd="2" destOrd="0" presId="urn:microsoft.com/office/officeart/2005/8/layout/cycle8"/>
    <dgm:cxn modelId="{783CDB79-A2E3-544E-8458-1BB4554982AC}" type="presParOf" srcId="{D38C2A7D-3A1B-B848-B072-A0C2B6CD4A4F}" destId="{3E2CBD0E-61E6-0042-BA39-84C1563529BD}" srcOrd="3" destOrd="0" presId="urn:microsoft.com/office/officeart/2005/8/layout/cycle8"/>
    <dgm:cxn modelId="{FA98EA79-8583-0F42-8EC4-1C553D99CDD3}" type="presParOf" srcId="{D38C2A7D-3A1B-B848-B072-A0C2B6CD4A4F}" destId="{5633AC4D-7B38-DE40-B3BF-FF211D2867E8}" srcOrd="4" destOrd="0" presId="urn:microsoft.com/office/officeart/2005/8/layout/cycle8"/>
    <dgm:cxn modelId="{F6E30C5D-B011-794D-89B6-7D5A4B5CBAE9}" type="presParOf" srcId="{D38C2A7D-3A1B-B848-B072-A0C2B6CD4A4F}" destId="{1951B6C6-1A85-7144-A94F-0A06FC0C8BC6}" srcOrd="5" destOrd="0" presId="urn:microsoft.com/office/officeart/2005/8/layout/cycle8"/>
    <dgm:cxn modelId="{6627DDEF-D19E-3347-B45A-C55151D0067A}" type="presParOf" srcId="{D38C2A7D-3A1B-B848-B072-A0C2B6CD4A4F}" destId="{D1CBDC5B-11C2-9D44-92E9-FCF42070BA0C}" srcOrd="6" destOrd="0" presId="urn:microsoft.com/office/officeart/2005/8/layout/cycle8"/>
    <dgm:cxn modelId="{419825EB-A0E3-BB47-96B6-036DE1EA9952}" type="presParOf" srcId="{D38C2A7D-3A1B-B848-B072-A0C2B6CD4A4F}" destId="{921155F2-9E47-114C-8F2E-7A956E7C3A61}" srcOrd="7" destOrd="0" presId="urn:microsoft.com/office/officeart/2005/8/layout/cycle8"/>
    <dgm:cxn modelId="{3DD2F11C-F78B-C140-B06E-3BCA2A6DAA3C}" type="presParOf" srcId="{D38C2A7D-3A1B-B848-B072-A0C2B6CD4A4F}" destId="{0E54B6E4-B704-6240-B9E5-9266CB7C5792}" srcOrd="8" destOrd="0" presId="urn:microsoft.com/office/officeart/2005/8/layout/cycle8"/>
    <dgm:cxn modelId="{EFC3D519-BBF0-3241-9C8B-CD59F1B8E120}" type="presParOf" srcId="{D38C2A7D-3A1B-B848-B072-A0C2B6CD4A4F}" destId="{5F5377C2-B310-534A-90A4-A65726859CC4}" srcOrd="9" destOrd="0" presId="urn:microsoft.com/office/officeart/2005/8/layout/cycle8"/>
    <dgm:cxn modelId="{3FDCCC6B-7377-504B-8F57-C898C4471536}" type="presParOf" srcId="{D38C2A7D-3A1B-B848-B072-A0C2B6CD4A4F}" destId="{2A73C21F-150D-014B-B922-790A661B78BC}" srcOrd="10" destOrd="0" presId="urn:microsoft.com/office/officeart/2005/8/layout/cycle8"/>
    <dgm:cxn modelId="{7F1A1DFC-0FFD-154B-91E0-36EB8F6765E0}" type="presParOf" srcId="{D38C2A7D-3A1B-B848-B072-A0C2B6CD4A4F}" destId="{5F51D835-146B-8C4D-ABAE-519B58FAB8DA}" srcOrd="11" destOrd="0" presId="urn:microsoft.com/office/officeart/2005/8/layout/cycle8"/>
    <dgm:cxn modelId="{D099909A-6A71-A140-9F23-5D1B87C05F85}" type="presParOf" srcId="{D38C2A7D-3A1B-B848-B072-A0C2B6CD4A4F}" destId="{CD71323A-64EE-1947-B1F8-5C3A29A05018}" srcOrd="12" destOrd="0" presId="urn:microsoft.com/office/officeart/2005/8/layout/cycle8"/>
    <dgm:cxn modelId="{9FABB686-2683-BC42-B32D-C72B9BF39BC3}" type="presParOf" srcId="{D38C2A7D-3A1B-B848-B072-A0C2B6CD4A4F}" destId="{F69A67D8-C906-9049-8949-8CAC9FA05EC5}" srcOrd="13" destOrd="0" presId="urn:microsoft.com/office/officeart/2005/8/layout/cycle8"/>
    <dgm:cxn modelId="{4B664BA3-44D5-1E4D-8E59-47F574263071}" type="presParOf" srcId="{D38C2A7D-3A1B-B848-B072-A0C2B6CD4A4F}" destId="{FF8F3B22-0311-D944-9908-70D8940A8041}" srcOrd="14" destOrd="0" presId="urn:microsoft.com/office/officeart/2005/8/layout/cycle8"/>
    <dgm:cxn modelId="{67226438-C808-9A48-B024-33F70410CCD5}" type="presParOf" srcId="{D38C2A7D-3A1B-B848-B072-A0C2B6CD4A4F}" destId="{778BEA63-289A-FA4E-BB9B-5FD0D3999C34}" srcOrd="15" destOrd="0" presId="urn:microsoft.com/office/officeart/2005/8/layout/cycle8"/>
    <dgm:cxn modelId="{5161A0FF-6B06-5147-8B25-277DD61AC6E2}" type="presParOf" srcId="{D38C2A7D-3A1B-B848-B072-A0C2B6CD4A4F}" destId="{D42C2583-806B-2144-9842-030E67AD85B3}" srcOrd="16" destOrd="0" presId="urn:microsoft.com/office/officeart/2005/8/layout/cycle8"/>
    <dgm:cxn modelId="{C4372781-63FA-B442-9453-06F319D9CE7F}" type="presParOf" srcId="{D38C2A7D-3A1B-B848-B072-A0C2B6CD4A4F}" destId="{49987F14-92ED-5446-B30D-455037416A33}" srcOrd="17" destOrd="0" presId="urn:microsoft.com/office/officeart/2005/8/layout/cycle8"/>
    <dgm:cxn modelId="{355FD375-CEB3-2549-9B67-D2487FFDABC0}" type="presParOf" srcId="{D38C2A7D-3A1B-B848-B072-A0C2B6CD4A4F}" destId="{263D9408-1F55-334A-9F6F-14E9CC60B2DD}" srcOrd="18" destOrd="0" presId="urn:microsoft.com/office/officeart/2005/8/layout/cycle8"/>
    <dgm:cxn modelId="{B7B24D15-E7B1-9841-9AC7-F1D8A4F9E4D8}" type="presParOf" srcId="{D38C2A7D-3A1B-B848-B072-A0C2B6CD4A4F}" destId="{A04C963F-F858-0346-B707-884C4668C5A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AEEB5F-4978-F74D-A36E-287CCD9BE414}" type="doc">
      <dgm:prSet loTypeId="urn:microsoft.com/office/officeart/2005/8/layout/StepDownProcess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3BE6B1E-D831-FE43-BFFB-F85A4F71EE15}">
      <dgm:prSet phldrT="[Text]"/>
      <dgm:spPr/>
      <dgm:t>
        <a:bodyPr/>
        <a:lstStyle/>
        <a:p>
          <a:pPr algn="ctr" rtl="0"/>
          <a:r>
            <a:rPr lang="ru-RU" b="0" i="0" u="none" baseline="0"/>
            <a:t>Открытое и последовательное принятие решений</a:t>
          </a:r>
          <a:endParaRPr lang="ru-RU" dirty="0"/>
        </a:p>
      </dgm:t>
    </dgm:pt>
    <dgm:pt modelId="{E2E76093-0FB2-C041-98C7-13879B1105E9}" type="parTrans" cxnId="{413A620A-8F50-E644-ACB3-6CFD0083B7C1}">
      <dgm:prSet/>
      <dgm:spPr/>
      <dgm:t>
        <a:bodyPr/>
        <a:lstStyle/>
        <a:p>
          <a:endParaRPr lang="ru-RU"/>
        </a:p>
      </dgm:t>
    </dgm:pt>
    <dgm:pt modelId="{C2F02629-E3D7-154A-A68E-2D8E4DF67E58}" type="sibTrans" cxnId="{413A620A-8F50-E644-ACB3-6CFD0083B7C1}">
      <dgm:prSet/>
      <dgm:spPr/>
      <dgm:t>
        <a:bodyPr/>
        <a:lstStyle/>
        <a:p>
          <a:endParaRPr lang="ru-RU"/>
        </a:p>
      </dgm:t>
    </dgm:pt>
    <dgm:pt modelId="{A6E4E512-0219-4C40-95C4-01FC28598477}">
      <dgm:prSet phldrT="[Text]" custT="1"/>
      <dgm:spPr/>
      <dgm:t>
        <a:bodyPr/>
        <a:lstStyle/>
        <a:p>
          <a:pPr algn="ctr" rtl="0"/>
          <a:r>
            <a:rPr lang="ru-RU" sz="1600" b="0" i="0" u="none" baseline="0" dirty="0"/>
            <a:t>Четкие стратегические рамки</a:t>
          </a:r>
          <a:endParaRPr lang="ru-RU" sz="1600" dirty="0"/>
        </a:p>
      </dgm:t>
    </dgm:pt>
    <dgm:pt modelId="{17FC3FEA-FC16-9C49-9A48-14AAB601F9BE}" type="parTrans" cxnId="{6A90B736-500F-0642-876F-AE190CE8CD17}">
      <dgm:prSet/>
      <dgm:spPr/>
      <dgm:t>
        <a:bodyPr/>
        <a:lstStyle/>
        <a:p>
          <a:endParaRPr lang="ru-RU"/>
        </a:p>
      </dgm:t>
    </dgm:pt>
    <dgm:pt modelId="{351ED163-6C90-7644-B441-2175EB61F2AF}" type="sibTrans" cxnId="{6A90B736-500F-0642-876F-AE190CE8CD17}">
      <dgm:prSet/>
      <dgm:spPr/>
      <dgm:t>
        <a:bodyPr/>
        <a:lstStyle/>
        <a:p>
          <a:endParaRPr lang="ru-RU"/>
        </a:p>
      </dgm:t>
    </dgm:pt>
    <dgm:pt modelId="{AFB57889-B0B8-ED40-BF95-0DB2E3ABCA0B}">
      <dgm:prSet phldrT="[Text]"/>
      <dgm:spPr/>
      <dgm:t>
        <a:bodyPr/>
        <a:lstStyle/>
        <a:p>
          <a:pPr algn="ctr" rtl="0"/>
          <a:r>
            <a:rPr lang="ru-RU" b="0" i="0" u="none" baseline="0"/>
            <a:t>Подотчетность</a:t>
          </a:r>
          <a:endParaRPr lang="ru-RU" dirty="0"/>
        </a:p>
      </dgm:t>
    </dgm:pt>
    <dgm:pt modelId="{663493DE-C0F6-0742-949B-B5A5300D84A5}" type="parTrans" cxnId="{197C08EE-5F2D-3B4F-8766-3DDB4CD8DD73}">
      <dgm:prSet/>
      <dgm:spPr/>
      <dgm:t>
        <a:bodyPr/>
        <a:lstStyle/>
        <a:p>
          <a:endParaRPr lang="ru-RU"/>
        </a:p>
      </dgm:t>
    </dgm:pt>
    <dgm:pt modelId="{EB840FFB-4A09-CD42-A16D-D175660FDEB3}" type="sibTrans" cxnId="{197C08EE-5F2D-3B4F-8766-3DDB4CD8DD73}">
      <dgm:prSet/>
      <dgm:spPr/>
      <dgm:t>
        <a:bodyPr/>
        <a:lstStyle/>
        <a:p>
          <a:endParaRPr lang="ru-RU"/>
        </a:p>
      </dgm:t>
    </dgm:pt>
    <dgm:pt modelId="{B7C21E9A-4B14-1542-BBFA-22A79B50A031}">
      <dgm:prSet phldrT="[Text]" custT="1"/>
      <dgm:spPr/>
      <dgm:t>
        <a:bodyPr/>
        <a:lstStyle/>
        <a:p>
          <a:pPr algn="ctr" rtl="0"/>
          <a:r>
            <a:rPr lang="ru-RU" sz="1600" b="0" i="0" u="none" baseline="0" dirty="0"/>
            <a:t>Четкие юридические рамки</a:t>
          </a:r>
          <a:endParaRPr lang="ru-RU" sz="1600" dirty="0"/>
        </a:p>
      </dgm:t>
    </dgm:pt>
    <dgm:pt modelId="{0BDB0F9A-526A-5045-94F5-18AD4EAFC871}" type="parTrans" cxnId="{735E6935-A61D-CD44-934E-F9E21156D934}">
      <dgm:prSet/>
      <dgm:spPr/>
      <dgm:t>
        <a:bodyPr/>
        <a:lstStyle/>
        <a:p>
          <a:endParaRPr lang="ru-RU"/>
        </a:p>
      </dgm:t>
    </dgm:pt>
    <dgm:pt modelId="{8BB21E4A-871A-0C43-ABD6-B51A08652365}" type="sibTrans" cxnId="{735E6935-A61D-CD44-934E-F9E21156D934}">
      <dgm:prSet/>
      <dgm:spPr/>
      <dgm:t>
        <a:bodyPr/>
        <a:lstStyle/>
        <a:p>
          <a:endParaRPr lang="ru-RU"/>
        </a:p>
      </dgm:t>
    </dgm:pt>
    <dgm:pt modelId="{818AB386-EF72-1E4A-9DE1-BF1458A45E54}">
      <dgm:prSet phldrT="[Text]"/>
      <dgm:spPr/>
      <dgm:t>
        <a:bodyPr/>
        <a:lstStyle/>
        <a:p>
          <a:pPr algn="ctr" rtl="0"/>
          <a:r>
            <a:rPr lang="ru-RU" b="0" i="0" u="none" baseline="0"/>
            <a:t>Минимальные этические стандарты</a:t>
          </a:r>
          <a:endParaRPr lang="ru-RU" dirty="0"/>
        </a:p>
      </dgm:t>
    </dgm:pt>
    <dgm:pt modelId="{D1500CF7-BE88-4047-A285-4EE5033E7C8E}" type="parTrans" cxnId="{C78F1C18-113D-7744-BA07-050B2C4BAB4A}">
      <dgm:prSet/>
      <dgm:spPr/>
      <dgm:t>
        <a:bodyPr/>
        <a:lstStyle/>
        <a:p>
          <a:endParaRPr lang="ru-RU"/>
        </a:p>
      </dgm:t>
    </dgm:pt>
    <dgm:pt modelId="{F4D6C424-1F17-2C4D-ABD1-20EDB8647618}" type="sibTrans" cxnId="{C78F1C18-113D-7744-BA07-050B2C4BAB4A}">
      <dgm:prSet/>
      <dgm:spPr/>
      <dgm:t>
        <a:bodyPr/>
        <a:lstStyle/>
        <a:p>
          <a:endParaRPr lang="ru-RU"/>
        </a:p>
      </dgm:t>
    </dgm:pt>
    <dgm:pt modelId="{736380F4-3A00-A54B-83B5-A0521A6F9CAD}">
      <dgm:prSet phldrT="[Text]" custT="1"/>
      <dgm:spPr/>
      <dgm:t>
        <a:bodyPr/>
        <a:lstStyle/>
        <a:p>
          <a:pPr algn="ctr" rtl="0"/>
          <a:r>
            <a:rPr lang="ru-RU" sz="1600" b="0" i="0" u="none" baseline="0" dirty="0"/>
            <a:t>Этика </a:t>
          </a:r>
          <a:r>
            <a:rPr lang="ru-RU" sz="1600" b="0" i="0" u="none" baseline="0" dirty="0" smtClean="0"/>
            <a:t>в создании</a:t>
          </a:r>
          <a:endParaRPr lang="ru-RU" sz="1600" dirty="0"/>
        </a:p>
      </dgm:t>
    </dgm:pt>
    <dgm:pt modelId="{8CFC4C2E-1953-CD49-A3EE-9D17B9B6FB42}" type="parTrans" cxnId="{FA077C1A-C69B-704A-9226-2DABFCDE4044}">
      <dgm:prSet/>
      <dgm:spPr/>
      <dgm:t>
        <a:bodyPr/>
        <a:lstStyle/>
        <a:p>
          <a:endParaRPr lang="ru-RU"/>
        </a:p>
      </dgm:t>
    </dgm:pt>
    <dgm:pt modelId="{9572F37C-D372-8D4B-B137-B14CE02BEA5D}" type="sibTrans" cxnId="{FA077C1A-C69B-704A-9226-2DABFCDE4044}">
      <dgm:prSet/>
      <dgm:spPr/>
      <dgm:t>
        <a:bodyPr/>
        <a:lstStyle/>
        <a:p>
          <a:endParaRPr lang="ru-RU"/>
        </a:p>
      </dgm:t>
    </dgm:pt>
    <dgm:pt modelId="{586ADF7F-1183-3046-A219-43C6CD1FBB26}">
      <dgm:prSet phldrT="[Text]" custT="1"/>
      <dgm:spPr/>
      <dgm:t>
        <a:bodyPr/>
        <a:lstStyle/>
        <a:p>
          <a:pPr algn="ctr" rtl="0"/>
          <a:r>
            <a:rPr lang="ru-RU" sz="1600" b="0" i="0" u="none" baseline="0"/>
            <a:t>Четкие рамки ответственности</a:t>
          </a:r>
          <a:endParaRPr lang="ru-RU" sz="1600" dirty="0"/>
        </a:p>
      </dgm:t>
    </dgm:pt>
    <dgm:pt modelId="{EEDB7623-F487-1840-9EF9-4B3A24403B0E}" type="parTrans" cxnId="{3C8BDEBE-3A2F-5740-A62B-336298D2B0CE}">
      <dgm:prSet/>
      <dgm:spPr/>
      <dgm:t>
        <a:bodyPr/>
        <a:lstStyle/>
        <a:p>
          <a:endParaRPr lang="ru-RU"/>
        </a:p>
      </dgm:t>
    </dgm:pt>
    <dgm:pt modelId="{D95F493D-F700-AC4C-9CFF-737A15C84F92}" type="sibTrans" cxnId="{3C8BDEBE-3A2F-5740-A62B-336298D2B0CE}">
      <dgm:prSet/>
      <dgm:spPr/>
      <dgm:t>
        <a:bodyPr/>
        <a:lstStyle/>
        <a:p>
          <a:endParaRPr lang="ru-RU"/>
        </a:p>
      </dgm:t>
    </dgm:pt>
    <dgm:pt modelId="{AAB6AA66-799F-4745-9B28-E4510F83D715}">
      <dgm:prSet phldrT="[Text]" custT="1"/>
      <dgm:spPr/>
      <dgm:t>
        <a:bodyPr/>
        <a:lstStyle/>
        <a:p>
          <a:pPr algn="ctr" rtl="0"/>
          <a:r>
            <a:rPr lang="ru-RU" sz="1600" b="0" i="0" u="none" baseline="0"/>
            <a:t>Регистрация?</a:t>
          </a:r>
          <a:endParaRPr lang="ru-RU" sz="1600" dirty="0"/>
        </a:p>
      </dgm:t>
    </dgm:pt>
    <dgm:pt modelId="{4F6D18A4-71A7-2443-8D56-54483D365B67}" type="parTrans" cxnId="{60380457-662F-D34B-8E50-A32E9A3494A0}">
      <dgm:prSet/>
      <dgm:spPr/>
      <dgm:t>
        <a:bodyPr/>
        <a:lstStyle/>
        <a:p>
          <a:endParaRPr lang="ru-RU"/>
        </a:p>
      </dgm:t>
    </dgm:pt>
    <dgm:pt modelId="{7D8F474A-C228-0B46-B6A6-7DABC05283FF}" type="sibTrans" cxnId="{60380457-662F-D34B-8E50-A32E9A3494A0}">
      <dgm:prSet/>
      <dgm:spPr/>
      <dgm:t>
        <a:bodyPr/>
        <a:lstStyle/>
        <a:p>
          <a:endParaRPr lang="ru-RU"/>
        </a:p>
      </dgm:t>
    </dgm:pt>
    <dgm:pt modelId="{32407EC6-1FA9-244F-A713-4D9790C6A6C7}">
      <dgm:prSet phldrT="[Text]" custT="1"/>
      <dgm:spPr/>
      <dgm:t>
        <a:bodyPr/>
        <a:lstStyle/>
        <a:p>
          <a:pPr algn="ctr" rtl="0"/>
          <a:r>
            <a:rPr lang="ru-RU" sz="1600" b="0" i="0" u="none" baseline="0"/>
            <a:t>Технологии «черного ящика»?</a:t>
          </a:r>
          <a:endParaRPr lang="ru-RU" sz="1600" dirty="0"/>
        </a:p>
      </dgm:t>
    </dgm:pt>
    <dgm:pt modelId="{B760917A-4537-C94B-A8CC-B56CF9745BA7}" type="parTrans" cxnId="{1EFCB2D2-65FE-2545-A7C0-EA49FFED486C}">
      <dgm:prSet/>
      <dgm:spPr/>
      <dgm:t>
        <a:bodyPr/>
        <a:lstStyle/>
        <a:p>
          <a:endParaRPr lang="ru-RU"/>
        </a:p>
      </dgm:t>
    </dgm:pt>
    <dgm:pt modelId="{399B15BC-9C64-A745-88D8-F9D47E1FD361}" type="sibTrans" cxnId="{1EFCB2D2-65FE-2545-A7C0-EA49FFED486C}">
      <dgm:prSet/>
      <dgm:spPr/>
      <dgm:t>
        <a:bodyPr/>
        <a:lstStyle/>
        <a:p>
          <a:endParaRPr lang="ru-RU"/>
        </a:p>
      </dgm:t>
    </dgm:pt>
    <dgm:pt modelId="{D2BAAB52-8E00-2D40-9CEA-FB9E5BAEEF42}">
      <dgm:prSet phldrT="[Text]" custT="1"/>
      <dgm:spPr/>
      <dgm:t>
        <a:bodyPr/>
        <a:lstStyle/>
        <a:p>
          <a:pPr algn="ctr" rtl="0"/>
          <a:r>
            <a:rPr lang="ru-RU" sz="1600" b="0" i="0" u="none" baseline="0" dirty="0"/>
            <a:t>Можем ли мы принять всеобщие этические рамки?</a:t>
          </a:r>
          <a:endParaRPr lang="ru-RU" sz="1600" dirty="0"/>
        </a:p>
      </dgm:t>
    </dgm:pt>
    <dgm:pt modelId="{8E78CECB-FEB7-894E-9C97-FFB69AB10AC7}" type="parTrans" cxnId="{79561CBF-5BA9-8C42-B573-2ED51B1AE761}">
      <dgm:prSet/>
      <dgm:spPr/>
      <dgm:t>
        <a:bodyPr/>
        <a:lstStyle/>
        <a:p>
          <a:endParaRPr lang="ru-RU"/>
        </a:p>
      </dgm:t>
    </dgm:pt>
    <dgm:pt modelId="{8783E5E6-4857-3341-9BB3-172599627276}" type="sibTrans" cxnId="{79561CBF-5BA9-8C42-B573-2ED51B1AE761}">
      <dgm:prSet/>
      <dgm:spPr/>
      <dgm:t>
        <a:bodyPr/>
        <a:lstStyle/>
        <a:p>
          <a:endParaRPr lang="ru-RU"/>
        </a:p>
      </dgm:t>
    </dgm:pt>
    <dgm:pt modelId="{D81A9083-33F1-B244-82C6-85E8D51535F5}" type="pres">
      <dgm:prSet presAssocID="{A6AEEB5F-4978-F74D-A36E-287CCD9BE41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29B6BEE-404E-F04A-9E12-0E89ED0E08AE}" type="pres">
      <dgm:prSet presAssocID="{23BE6B1E-D831-FE43-BFFB-F85A4F71EE15}" presName="composite" presStyleCnt="0"/>
      <dgm:spPr/>
    </dgm:pt>
    <dgm:pt modelId="{A370A62A-BC81-8844-838A-5B33C2B06F94}" type="pres">
      <dgm:prSet presAssocID="{23BE6B1E-D831-FE43-BFFB-F85A4F71EE15}" presName="bentUpArrow1" presStyleLbl="alignImgPlace1" presStyleIdx="0" presStyleCnt="2"/>
      <dgm:spPr/>
    </dgm:pt>
    <dgm:pt modelId="{B4E2D926-5FF2-E64D-A31D-2A19CE92DB3A}" type="pres">
      <dgm:prSet presAssocID="{23BE6B1E-D831-FE43-BFFB-F85A4F71EE1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83EC0-3546-4D45-97F5-B9D8F1D1FB58}" type="pres">
      <dgm:prSet presAssocID="{23BE6B1E-D831-FE43-BFFB-F85A4F71EE15}" presName="ChildText" presStyleLbl="revTx" presStyleIdx="0" presStyleCnt="3" custScaleX="118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F7E3E-F2E5-6040-82E2-7D1A544782E9}" type="pres">
      <dgm:prSet presAssocID="{C2F02629-E3D7-154A-A68E-2D8E4DF67E58}" presName="sibTrans" presStyleCnt="0"/>
      <dgm:spPr/>
    </dgm:pt>
    <dgm:pt modelId="{4639E85C-B06F-6744-B0E7-FD367D4128D3}" type="pres">
      <dgm:prSet presAssocID="{AFB57889-B0B8-ED40-BF95-0DB2E3ABCA0B}" presName="composite" presStyleCnt="0"/>
      <dgm:spPr/>
    </dgm:pt>
    <dgm:pt modelId="{3DA4B815-D03F-BF45-8987-1D37326640DB}" type="pres">
      <dgm:prSet presAssocID="{AFB57889-B0B8-ED40-BF95-0DB2E3ABCA0B}" presName="bentUpArrow1" presStyleLbl="alignImgPlace1" presStyleIdx="1" presStyleCnt="2"/>
      <dgm:spPr/>
    </dgm:pt>
    <dgm:pt modelId="{A10B894A-5380-A44B-93B3-0C781C46926D}" type="pres">
      <dgm:prSet presAssocID="{AFB57889-B0B8-ED40-BF95-0DB2E3ABCA0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4520B-3BD3-654B-8367-93ADF8452605}" type="pres">
      <dgm:prSet presAssocID="{AFB57889-B0B8-ED40-BF95-0DB2E3ABCA0B}" presName="ChildText" presStyleLbl="revTx" presStyleIdx="1" presStyleCnt="3" custScaleX="137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77F9A-19E5-984D-98C1-D31E48C2CB29}" type="pres">
      <dgm:prSet presAssocID="{EB840FFB-4A09-CD42-A16D-D175660FDEB3}" presName="sibTrans" presStyleCnt="0"/>
      <dgm:spPr/>
    </dgm:pt>
    <dgm:pt modelId="{5B69DB0D-24A0-404C-8FE1-7AF3CA87395C}" type="pres">
      <dgm:prSet presAssocID="{818AB386-EF72-1E4A-9DE1-BF1458A45E54}" presName="composite" presStyleCnt="0"/>
      <dgm:spPr/>
    </dgm:pt>
    <dgm:pt modelId="{0C71B37D-EC62-704E-8E84-CBE53DC9D1B1}" type="pres">
      <dgm:prSet presAssocID="{818AB386-EF72-1E4A-9DE1-BF1458A45E5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9E945-F62E-3A47-B906-4BFA2D6C25B1}" type="pres">
      <dgm:prSet presAssocID="{818AB386-EF72-1E4A-9DE1-BF1458A45E54}" presName="FinalChildText" presStyleLbl="revTx" presStyleIdx="2" presStyleCnt="3" custScaleX="131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C08EE-5F2D-3B4F-8766-3DDB4CD8DD73}" srcId="{A6AEEB5F-4978-F74D-A36E-287CCD9BE414}" destId="{AFB57889-B0B8-ED40-BF95-0DB2E3ABCA0B}" srcOrd="1" destOrd="0" parTransId="{663493DE-C0F6-0742-949B-B5A5300D84A5}" sibTransId="{EB840FFB-4A09-CD42-A16D-D175660FDEB3}"/>
    <dgm:cxn modelId="{60380457-662F-D34B-8E50-A32E9A3494A0}" srcId="{AFB57889-B0B8-ED40-BF95-0DB2E3ABCA0B}" destId="{AAB6AA66-799F-4745-9B28-E4510F83D715}" srcOrd="2" destOrd="0" parTransId="{4F6D18A4-71A7-2443-8D56-54483D365B67}" sibTransId="{7D8F474A-C228-0B46-B6A6-7DABC05283FF}"/>
    <dgm:cxn modelId="{A75995FF-B088-8840-8053-6B4888AE039A}" type="presOf" srcId="{32407EC6-1FA9-244F-A713-4D9790C6A6C7}" destId="{27683EC0-3546-4D45-97F5-B9D8F1D1FB58}" srcOrd="0" destOrd="1" presId="urn:microsoft.com/office/officeart/2005/8/layout/StepDownProcess"/>
    <dgm:cxn modelId="{D823A4D2-D1B8-434E-862B-A08FE6AA51BF}" type="presOf" srcId="{736380F4-3A00-A54B-83B5-A0521A6F9CAD}" destId="{AB09E945-F62E-3A47-B906-4BFA2D6C25B1}" srcOrd="0" destOrd="0" presId="urn:microsoft.com/office/officeart/2005/8/layout/StepDownProcess"/>
    <dgm:cxn modelId="{08F674E8-211F-DE4B-9536-EBB3939AA2C6}" type="presOf" srcId="{B7C21E9A-4B14-1542-BBFA-22A79B50A031}" destId="{7D44520B-3BD3-654B-8367-93ADF8452605}" srcOrd="0" destOrd="0" presId="urn:microsoft.com/office/officeart/2005/8/layout/StepDownProcess"/>
    <dgm:cxn modelId="{6A90B736-500F-0642-876F-AE190CE8CD17}" srcId="{23BE6B1E-D831-FE43-BFFB-F85A4F71EE15}" destId="{A6E4E512-0219-4C40-95C4-01FC28598477}" srcOrd="0" destOrd="0" parTransId="{17FC3FEA-FC16-9C49-9A48-14AAB601F9BE}" sibTransId="{351ED163-6C90-7644-B441-2175EB61F2AF}"/>
    <dgm:cxn modelId="{1EFCB2D2-65FE-2545-A7C0-EA49FFED486C}" srcId="{23BE6B1E-D831-FE43-BFFB-F85A4F71EE15}" destId="{32407EC6-1FA9-244F-A713-4D9790C6A6C7}" srcOrd="1" destOrd="0" parTransId="{B760917A-4537-C94B-A8CC-B56CF9745BA7}" sibTransId="{399B15BC-9C64-A745-88D8-F9D47E1FD361}"/>
    <dgm:cxn modelId="{31D9B3F7-8296-A14B-95FD-59DBA5A923A1}" type="presOf" srcId="{23BE6B1E-D831-FE43-BFFB-F85A4F71EE15}" destId="{B4E2D926-5FF2-E64D-A31D-2A19CE92DB3A}" srcOrd="0" destOrd="0" presId="urn:microsoft.com/office/officeart/2005/8/layout/StepDownProcess"/>
    <dgm:cxn modelId="{EE0B90C1-47A4-464C-90C8-F764FCA218C0}" type="presOf" srcId="{D2BAAB52-8E00-2D40-9CEA-FB9E5BAEEF42}" destId="{AB09E945-F62E-3A47-B906-4BFA2D6C25B1}" srcOrd="0" destOrd="1" presId="urn:microsoft.com/office/officeart/2005/8/layout/StepDownProcess"/>
    <dgm:cxn modelId="{C78F1C18-113D-7744-BA07-050B2C4BAB4A}" srcId="{A6AEEB5F-4978-F74D-A36E-287CCD9BE414}" destId="{818AB386-EF72-1E4A-9DE1-BF1458A45E54}" srcOrd="2" destOrd="0" parTransId="{D1500CF7-BE88-4047-A285-4EE5033E7C8E}" sibTransId="{F4D6C424-1F17-2C4D-ABD1-20EDB8647618}"/>
    <dgm:cxn modelId="{FAD1EEA2-665F-C247-85F5-5B27A92C3EF0}" type="presOf" srcId="{A6AEEB5F-4978-F74D-A36E-287CCD9BE414}" destId="{D81A9083-33F1-B244-82C6-85E8D51535F5}" srcOrd="0" destOrd="0" presId="urn:microsoft.com/office/officeart/2005/8/layout/StepDownProcess"/>
    <dgm:cxn modelId="{79561CBF-5BA9-8C42-B573-2ED51B1AE761}" srcId="{818AB386-EF72-1E4A-9DE1-BF1458A45E54}" destId="{D2BAAB52-8E00-2D40-9CEA-FB9E5BAEEF42}" srcOrd="1" destOrd="0" parTransId="{8E78CECB-FEB7-894E-9C97-FFB69AB10AC7}" sibTransId="{8783E5E6-4857-3341-9BB3-172599627276}"/>
    <dgm:cxn modelId="{592FEDFD-B0EC-3445-8903-B9522EAD31E9}" type="presOf" srcId="{AFB57889-B0B8-ED40-BF95-0DB2E3ABCA0B}" destId="{A10B894A-5380-A44B-93B3-0C781C46926D}" srcOrd="0" destOrd="0" presId="urn:microsoft.com/office/officeart/2005/8/layout/StepDownProcess"/>
    <dgm:cxn modelId="{FCBFE641-6945-3543-84C0-C3CEDF27C967}" type="presOf" srcId="{A6E4E512-0219-4C40-95C4-01FC28598477}" destId="{27683EC0-3546-4D45-97F5-B9D8F1D1FB58}" srcOrd="0" destOrd="0" presId="urn:microsoft.com/office/officeart/2005/8/layout/StepDownProcess"/>
    <dgm:cxn modelId="{B547B864-BDEA-A54A-ACC9-3162036FB6FE}" type="presOf" srcId="{586ADF7F-1183-3046-A219-43C6CD1FBB26}" destId="{7D44520B-3BD3-654B-8367-93ADF8452605}" srcOrd="0" destOrd="1" presId="urn:microsoft.com/office/officeart/2005/8/layout/StepDownProcess"/>
    <dgm:cxn modelId="{735E6935-A61D-CD44-934E-F9E21156D934}" srcId="{AFB57889-B0B8-ED40-BF95-0DB2E3ABCA0B}" destId="{B7C21E9A-4B14-1542-BBFA-22A79B50A031}" srcOrd="0" destOrd="0" parTransId="{0BDB0F9A-526A-5045-94F5-18AD4EAFC871}" sibTransId="{8BB21E4A-871A-0C43-ABD6-B51A08652365}"/>
    <dgm:cxn modelId="{E1101301-1B50-1C4B-BF28-0AAA7D406977}" type="presOf" srcId="{AAB6AA66-799F-4745-9B28-E4510F83D715}" destId="{7D44520B-3BD3-654B-8367-93ADF8452605}" srcOrd="0" destOrd="2" presId="urn:microsoft.com/office/officeart/2005/8/layout/StepDownProcess"/>
    <dgm:cxn modelId="{3C8BDEBE-3A2F-5740-A62B-336298D2B0CE}" srcId="{AFB57889-B0B8-ED40-BF95-0DB2E3ABCA0B}" destId="{586ADF7F-1183-3046-A219-43C6CD1FBB26}" srcOrd="1" destOrd="0" parTransId="{EEDB7623-F487-1840-9EF9-4B3A24403B0E}" sibTransId="{D95F493D-F700-AC4C-9CFF-737A15C84F92}"/>
    <dgm:cxn modelId="{37B4CA4F-11DE-9A4D-A1CE-CF3607A27591}" type="presOf" srcId="{818AB386-EF72-1E4A-9DE1-BF1458A45E54}" destId="{0C71B37D-EC62-704E-8E84-CBE53DC9D1B1}" srcOrd="0" destOrd="0" presId="urn:microsoft.com/office/officeart/2005/8/layout/StepDownProcess"/>
    <dgm:cxn modelId="{413A620A-8F50-E644-ACB3-6CFD0083B7C1}" srcId="{A6AEEB5F-4978-F74D-A36E-287CCD9BE414}" destId="{23BE6B1E-D831-FE43-BFFB-F85A4F71EE15}" srcOrd="0" destOrd="0" parTransId="{E2E76093-0FB2-C041-98C7-13879B1105E9}" sibTransId="{C2F02629-E3D7-154A-A68E-2D8E4DF67E58}"/>
    <dgm:cxn modelId="{FA077C1A-C69B-704A-9226-2DABFCDE4044}" srcId="{818AB386-EF72-1E4A-9DE1-BF1458A45E54}" destId="{736380F4-3A00-A54B-83B5-A0521A6F9CAD}" srcOrd="0" destOrd="0" parTransId="{8CFC4C2E-1953-CD49-A3EE-9D17B9B6FB42}" sibTransId="{9572F37C-D372-8D4B-B137-B14CE02BEA5D}"/>
    <dgm:cxn modelId="{E6340927-DD67-0940-A94A-12D77E98B174}" type="presParOf" srcId="{D81A9083-33F1-B244-82C6-85E8D51535F5}" destId="{029B6BEE-404E-F04A-9E12-0E89ED0E08AE}" srcOrd="0" destOrd="0" presId="urn:microsoft.com/office/officeart/2005/8/layout/StepDownProcess"/>
    <dgm:cxn modelId="{C57F1346-DC4C-7E42-AFEA-ABD55F1446A1}" type="presParOf" srcId="{029B6BEE-404E-F04A-9E12-0E89ED0E08AE}" destId="{A370A62A-BC81-8844-838A-5B33C2B06F94}" srcOrd="0" destOrd="0" presId="urn:microsoft.com/office/officeart/2005/8/layout/StepDownProcess"/>
    <dgm:cxn modelId="{90AE1C2C-D789-DA42-9DA5-CDB8D2F2EB36}" type="presParOf" srcId="{029B6BEE-404E-F04A-9E12-0E89ED0E08AE}" destId="{B4E2D926-5FF2-E64D-A31D-2A19CE92DB3A}" srcOrd="1" destOrd="0" presId="urn:microsoft.com/office/officeart/2005/8/layout/StepDownProcess"/>
    <dgm:cxn modelId="{E17C2D36-AD7C-D14D-8FBD-F2FC9500900D}" type="presParOf" srcId="{029B6BEE-404E-F04A-9E12-0E89ED0E08AE}" destId="{27683EC0-3546-4D45-97F5-B9D8F1D1FB58}" srcOrd="2" destOrd="0" presId="urn:microsoft.com/office/officeart/2005/8/layout/StepDownProcess"/>
    <dgm:cxn modelId="{7747D00D-E7A7-1B4D-AA6F-F2DB6407A9C6}" type="presParOf" srcId="{D81A9083-33F1-B244-82C6-85E8D51535F5}" destId="{199F7E3E-F2E5-6040-82E2-7D1A544782E9}" srcOrd="1" destOrd="0" presId="urn:microsoft.com/office/officeart/2005/8/layout/StepDownProcess"/>
    <dgm:cxn modelId="{6F2084DB-8F14-EE43-BE39-B7E9B3EB7CC6}" type="presParOf" srcId="{D81A9083-33F1-B244-82C6-85E8D51535F5}" destId="{4639E85C-B06F-6744-B0E7-FD367D4128D3}" srcOrd="2" destOrd="0" presId="urn:microsoft.com/office/officeart/2005/8/layout/StepDownProcess"/>
    <dgm:cxn modelId="{21DD163A-2DAB-5541-AFB6-C6DFF040B372}" type="presParOf" srcId="{4639E85C-B06F-6744-B0E7-FD367D4128D3}" destId="{3DA4B815-D03F-BF45-8987-1D37326640DB}" srcOrd="0" destOrd="0" presId="urn:microsoft.com/office/officeart/2005/8/layout/StepDownProcess"/>
    <dgm:cxn modelId="{2BA345C8-9BB4-B741-A569-0CF90200FA72}" type="presParOf" srcId="{4639E85C-B06F-6744-B0E7-FD367D4128D3}" destId="{A10B894A-5380-A44B-93B3-0C781C46926D}" srcOrd="1" destOrd="0" presId="urn:microsoft.com/office/officeart/2005/8/layout/StepDownProcess"/>
    <dgm:cxn modelId="{CF1BCD81-0CB6-4943-8AE2-275D40FA18D0}" type="presParOf" srcId="{4639E85C-B06F-6744-B0E7-FD367D4128D3}" destId="{7D44520B-3BD3-654B-8367-93ADF8452605}" srcOrd="2" destOrd="0" presId="urn:microsoft.com/office/officeart/2005/8/layout/StepDownProcess"/>
    <dgm:cxn modelId="{C8F1BAF9-5C2C-9145-903C-5CC52DA318CA}" type="presParOf" srcId="{D81A9083-33F1-B244-82C6-85E8D51535F5}" destId="{B6477F9A-19E5-984D-98C1-D31E48C2CB29}" srcOrd="3" destOrd="0" presId="urn:microsoft.com/office/officeart/2005/8/layout/StepDownProcess"/>
    <dgm:cxn modelId="{A24EC0E4-9C2E-274F-B223-7DA1FD178F7F}" type="presParOf" srcId="{D81A9083-33F1-B244-82C6-85E8D51535F5}" destId="{5B69DB0D-24A0-404C-8FE1-7AF3CA87395C}" srcOrd="4" destOrd="0" presId="urn:microsoft.com/office/officeart/2005/8/layout/StepDownProcess"/>
    <dgm:cxn modelId="{83AB2B7A-1C17-C545-B928-B00FE8701D0D}" type="presParOf" srcId="{5B69DB0D-24A0-404C-8FE1-7AF3CA87395C}" destId="{0C71B37D-EC62-704E-8E84-CBE53DC9D1B1}" srcOrd="0" destOrd="0" presId="urn:microsoft.com/office/officeart/2005/8/layout/StepDownProcess"/>
    <dgm:cxn modelId="{17C46085-3D61-154F-9BF2-AADBEB389F7B}" type="presParOf" srcId="{5B69DB0D-24A0-404C-8FE1-7AF3CA87395C}" destId="{AB09E945-F62E-3A47-B906-4BFA2D6C25B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BEBCEF-02F0-9D4E-8AA3-EA65B3309D11}" type="doc">
      <dgm:prSet loTypeId="urn:microsoft.com/office/officeart/2005/8/layout/vList5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0BE67E3-B301-A544-AF18-59A82A59682B}">
      <dgm:prSet phldrT="[Text]" custT="1"/>
      <dgm:spPr/>
      <dgm:t>
        <a:bodyPr/>
        <a:lstStyle/>
        <a:p>
          <a:pPr algn="ctr" rtl="0"/>
          <a:r>
            <a:rPr lang="ru-RU" sz="2000" b="0" i="0" u="none" baseline="0">
              <a:latin typeface="Georgia"/>
              <a:cs typeface="Georgia"/>
            </a:rPr>
            <a:t>Источник</a:t>
          </a:r>
          <a:endParaRPr lang="ru-RU" sz="2000" dirty="0">
            <a:latin typeface="Georgia"/>
            <a:cs typeface="Georgia"/>
          </a:endParaRPr>
        </a:p>
      </dgm:t>
    </dgm:pt>
    <dgm:pt modelId="{965A1C88-7510-8A47-B900-DB78B0EF0F9F}" type="parTrans" cxnId="{0800912E-EF79-6745-BE64-04177E2B50DD}">
      <dgm:prSet/>
      <dgm:spPr/>
      <dgm:t>
        <a:bodyPr/>
        <a:lstStyle/>
        <a:p>
          <a:endParaRPr lang="ru-RU"/>
        </a:p>
      </dgm:t>
    </dgm:pt>
    <dgm:pt modelId="{AB4366B6-23B3-AB43-B10D-8EF90ADE671B}" type="sibTrans" cxnId="{0800912E-EF79-6745-BE64-04177E2B50DD}">
      <dgm:prSet/>
      <dgm:spPr/>
      <dgm:t>
        <a:bodyPr/>
        <a:lstStyle/>
        <a:p>
          <a:endParaRPr lang="ru-RU"/>
        </a:p>
      </dgm:t>
    </dgm:pt>
    <dgm:pt modelId="{E4DCF65D-E496-4340-BCD6-D8178EFF99C8}">
      <dgm:prSet phldrT="[Text]" custT="1"/>
      <dgm:spPr/>
      <dgm:t>
        <a:bodyPr/>
        <a:lstStyle/>
        <a:p>
          <a:pPr algn="ctr" rtl="0"/>
          <a:r>
            <a:rPr lang="ru-RU" sz="2000" b="0" i="0" u="none" baseline="0">
              <a:latin typeface="Georgia"/>
              <a:cs typeface="Georgia"/>
            </a:rPr>
            <a:t>Устранение предвзятости</a:t>
          </a:r>
          <a:endParaRPr lang="ru-RU" sz="2000" dirty="0">
            <a:latin typeface="Georgia"/>
            <a:cs typeface="Georgia"/>
          </a:endParaRPr>
        </a:p>
      </dgm:t>
    </dgm:pt>
    <dgm:pt modelId="{7B1683DC-B4A2-C049-8E74-F313F8C87A82}" type="parTrans" cxnId="{9F8F1C50-B402-8748-B432-426667196DD7}">
      <dgm:prSet/>
      <dgm:spPr/>
      <dgm:t>
        <a:bodyPr/>
        <a:lstStyle/>
        <a:p>
          <a:endParaRPr lang="ru-RU"/>
        </a:p>
      </dgm:t>
    </dgm:pt>
    <dgm:pt modelId="{E0D5FFC8-2024-F746-B7AB-16BDB332A746}" type="sibTrans" cxnId="{9F8F1C50-B402-8748-B432-426667196DD7}">
      <dgm:prSet/>
      <dgm:spPr/>
      <dgm:t>
        <a:bodyPr/>
        <a:lstStyle/>
        <a:p>
          <a:endParaRPr lang="ru-RU"/>
        </a:p>
      </dgm:t>
    </dgm:pt>
    <dgm:pt modelId="{3CA49FAC-5180-AC49-A4B9-4A8E31E75B7D}">
      <dgm:prSet phldrT="[Text]" custT="1"/>
      <dgm:spPr/>
      <dgm:t>
        <a:bodyPr/>
        <a:lstStyle/>
        <a:p>
          <a:pPr algn="ctr" rtl="0"/>
          <a:r>
            <a:rPr lang="ru-RU" sz="1600" b="0" i="0" u="none" baseline="0" dirty="0">
              <a:latin typeface="Georgia"/>
              <a:cs typeface="Georgia"/>
            </a:rPr>
            <a:t>Какие меры принимаются для </a:t>
          </a:r>
          <a:r>
            <a:rPr lang="ru-RU" sz="1600" b="0" i="0" u="none" baseline="0">
              <a:latin typeface="Georgia"/>
              <a:cs typeface="Georgia"/>
            </a:rPr>
            <a:t>предотвращения </a:t>
          </a:r>
          <a:r>
            <a:rPr lang="ru-RU" sz="1600" b="0" i="0" u="none" baseline="0" smtClean="0">
              <a:latin typeface="Georgia"/>
              <a:cs typeface="Georgia"/>
            </a:rPr>
            <a:t>оскорблений на </a:t>
          </a:r>
          <a:r>
            <a:rPr lang="ru-RU" sz="1600" b="0" i="0" u="none" baseline="0" dirty="0" smtClean="0">
              <a:latin typeface="Georgia"/>
              <a:cs typeface="Georgia"/>
            </a:rPr>
            <a:t>почве предвзятости </a:t>
          </a:r>
          <a:r>
            <a:rPr lang="ru-RU" sz="1600" b="0" i="0" u="none" baseline="0" dirty="0" smtClean="0">
              <a:latin typeface="Georgia"/>
              <a:cs typeface="Georgia"/>
            </a:rPr>
            <a:t>в </a:t>
          </a:r>
          <a:r>
            <a:rPr lang="ru-RU" sz="1600" b="0" i="0" u="none" baseline="0" dirty="0">
              <a:latin typeface="Georgia"/>
              <a:cs typeface="Georgia"/>
            </a:rPr>
            <a:t>ходе работы?</a:t>
          </a:r>
          <a:endParaRPr lang="ru-RU" sz="1600" dirty="0">
            <a:latin typeface="Georgia"/>
            <a:cs typeface="Georgia"/>
          </a:endParaRPr>
        </a:p>
      </dgm:t>
    </dgm:pt>
    <dgm:pt modelId="{1ADC1713-1EDD-7446-A627-13D6407E155E}" type="parTrans" cxnId="{B997AC9B-CCB5-1D48-A3BB-3AAAEB2B534D}">
      <dgm:prSet/>
      <dgm:spPr/>
      <dgm:t>
        <a:bodyPr/>
        <a:lstStyle/>
        <a:p>
          <a:endParaRPr lang="ru-RU"/>
        </a:p>
      </dgm:t>
    </dgm:pt>
    <dgm:pt modelId="{97327484-CDD1-C644-BBCC-EFFC0345D7CF}" type="sibTrans" cxnId="{B997AC9B-CCB5-1D48-A3BB-3AAAEB2B534D}">
      <dgm:prSet/>
      <dgm:spPr/>
      <dgm:t>
        <a:bodyPr/>
        <a:lstStyle/>
        <a:p>
          <a:endParaRPr lang="ru-RU"/>
        </a:p>
      </dgm:t>
    </dgm:pt>
    <dgm:pt modelId="{B3084411-0EBE-6243-A203-55ACD325B387}">
      <dgm:prSet phldrT="[Text]" custT="1"/>
      <dgm:spPr/>
      <dgm:t>
        <a:bodyPr/>
        <a:lstStyle/>
        <a:p>
          <a:pPr algn="ctr" rtl="0"/>
          <a:r>
            <a:rPr lang="ru-RU" sz="1600" b="0" i="0" u="none" baseline="0" dirty="0">
              <a:latin typeface="Georgia"/>
              <a:cs typeface="Georgia"/>
            </a:rPr>
            <a:t>Какие меры приняты для устранения предвзятости в процессах, </a:t>
          </a:r>
          <a:r>
            <a:rPr lang="ru-RU" sz="1600" b="0" i="0" u="none" baseline="0" dirty="0" smtClean="0">
              <a:latin typeface="Georgia"/>
              <a:cs typeface="Georgia"/>
            </a:rPr>
            <a:t>заменяемых </a:t>
          </a:r>
          <a:r>
            <a:rPr lang="ru-RU" sz="1600" b="0" i="0" u="none" baseline="0" dirty="0">
              <a:latin typeface="Georgia"/>
              <a:cs typeface="Georgia"/>
            </a:rPr>
            <a:t>AI?</a:t>
          </a:r>
          <a:endParaRPr lang="ru-RU" sz="1600" dirty="0">
            <a:latin typeface="Georgia"/>
            <a:cs typeface="Georgia"/>
          </a:endParaRPr>
        </a:p>
      </dgm:t>
    </dgm:pt>
    <dgm:pt modelId="{A79E2BF6-2FCD-A743-B18B-6A29064D03D4}" type="parTrans" cxnId="{1BFCA9E8-BB9B-3749-ACD0-0A9250FA3091}">
      <dgm:prSet/>
      <dgm:spPr/>
      <dgm:t>
        <a:bodyPr/>
        <a:lstStyle/>
        <a:p>
          <a:endParaRPr lang="ru-RU"/>
        </a:p>
      </dgm:t>
    </dgm:pt>
    <dgm:pt modelId="{A2B8E50B-7969-5D42-BB3E-2EFB5AF51D41}" type="sibTrans" cxnId="{1BFCA9E8-BB9B-3749-ACD0-0A9250FA3091}">
      <dgm:prSet/>
      <dgm:spPr/>
      <dgm:t>
        <a:bodyPr/>
        <a:lstStyle/>
        <a:p>
          <a:endParaRPr lang="ru-RU"/>
        </a:p>
      </dgm:t>
    </dgm:pt>
    <dgm:pt modelId="{EFC39CF5-D8F1-0541-8A79-A26380FA5204}">
      <dgm:prSet phldrT="[Text]" custT="1"/>
      <dgm:spPr/>
      <dgm:t>
        <a:bodyPr/>
        <a:lstStyle/>
        <a:p>
          <a:pPr algn="ctr" rtl="0"/>
          <a:r>
            <a:rPr lang="ru-RU" sz="1600" b="0" i="0" u="none" baseline="0" dirty="0">
              <a:latin typeface="Georgia"/>
              <a:cs typeface="Georgia"/>
            </a:rPr>
            <a:t>Соблюден ли принцип разнообразия среди аналитиков и разработчиков AI?</a:t>
          </a:r>
          <a:endParaRPr lang="ru-RU" sz="1600" dirty="0">
            <a:latin typeface="Georgia"/>
            <a:cs typeface="Georgia"/>
          </a:endParaRPr>
        </a:p>
      </dgm:t>
    </dgm:pt>
    <dgm:pt modelId="{FC3E3BAD-24BA-044A-BA79-F9AADE398B86}" type="parTrans" cxnId="{2DB6D6B1-9A2F-F34D-9902-0105F642335F}">
      <dgm:prSet/>
      <dgm:spPr/>
      <dgm:t>
        <a:bodyPr/>
        <a:lstStyle/>
        <a:p>
          <a:endParaRPr lang="ru-RU"/>
        </a:p>
      </dgm:t>
    </dgm:pt>
    <dgm:pt modelId="{B79FB0BF-0367-7645-9B05-CD9A610C889B}" type="sibTrans" cxnId="{2DB6D6B1-9A2F-F34D-9902-0105F642335F}">
      <dgm:prSet/>
      <dgm:spPr/>
      <dgm:t>
        <a:bodyPr/>
        <a:lstStyle/>
        <a:p>
          <a:endParaRPr lang="ru-RU"/>
        </a:p>
      </dgm:t>
    </dgm:pt>
    <dgm:pt modelId="{E46439EC-1968-DC41-9302-B644F53934FB}">
      <dgm:prSet phldrT="[Text]" custT="1"/>
      <dgm:spPr/>
      <dgm:t>
        <a:bodyPr/>
        <a:lstStyle/>
        <a:p>
          <a:pPr algn="ctr" rtl="0"/>
          <a:r>
            <a:rPr lang="ru-RU" sz="2000" b="0" i="0" u="none" baseline="0">
              <a:latin typeface="Georgia"/>
              <a:cs typeface="Georgia"/>
            </a:rPr>
            <a:t>Количество</a:t>
          </a:r>
          <a:endParaRPr lang="ru-RU" sz="2000" dirty="0">
            <a:latin typeface="Georgia"/>
            <a:cs typeface="Georgia"/>
          </a:endParaRPr>
        </a:p>
      </dgm:t>
    </dgm:pt>
    <dgm:pt modelId="{703241DC-958B-7741-8388-25ADD4D83D4B}" type="parTrans" cxnId="{5D964DFF-BA65-304A-88EF-34B8AA27E43E}">
      <dgm:prSet/>
      <dgm:spPr/>
      <dgm:t>
        <a:bodyPr/>
        <a:lstStyle/>
        <a:p>
          <a:endParaRPr lang="ru-RU"/>
        </a:p>
      </dgm:t>
    </dgm:pt>
    <dgm:pt modelId="{40A3814A-C470-3E4B-95D3-32947C043125}" type="sibTrans" cxnId="{5D964DFF-BA65-304A-88EF-34B8AA27E43E}">
      <dgm:prSet/>
      <dgm:spPr/>
      <dgm:t>
        <a:bodyPr/>
        <a:lstStyle/>
        <a:p>
          <a:endParaRPr lang="ru-RU"/>
        </a:p>
      </dgm:t>
    </dgm:pt>
    <dgm:pt modelId="{54153796-E3EF-3F4C-9D89-DB1E8ED906DB}">
      <dgm:prSet phldrT="[Text]" custT="1"/>
      <dgm:spPr/>
      <dgm:t>
        <a:bodyPr/>
        <a:lstStyle/>
        <a:p>
          <a:pPr algn="ctr" rtl="0"/>
          <a:r>
            <a:rPr lang="ru-RU" sz="1600" b="0" i="0" u="none" baseline="0" dirty="0">
              <a:latin typeface="Georgia"/>
              <a:cs typeface="Georgia"/>
            </a:rPr>
            <a:t>Какие меры принимаются, чтобы предотвратить усвоение AI необъективных данных в ходе работы?</a:t>
          </a:r>
          <a:endParaRPr lang="ru-RU" sz="1600" dirty="0">
            <a:latin typeface="Georgia"/>
            <a:cs typeface="Georgia"/>
          </a:endParaRPr>
        </a:p>
      </dgm:t>
    </dgm:pt>
    <dgm:pt modelId="{F281E0C8-CC04-3048-AA4A-198DAA7CD777}" type="parTrans" cxnId="{79AE75ED-9AB8-5147-8814-CACF6E49B8C3}">
      <dgm:prSet/>
      <dgm:spPr/>
      <dgm:t>
        <a:bodyPr/>
        <a:lstStyle/>
        <a:p>
          <a:endParaRPr lang="ru-RU"/>
        </a:p>
      </dgm:t>
    </dgm:pt>
    <dgm:pt modelId="{16D5421F-FD17-B441-A3D1-E5E661050B73}" type="sibTrans" cxnId="{79AE75ED-9AB8-5147-8814-CACF6E49B8C3}">
      <dgm:prSet/>
      <dgm:spPr/>
      <dgm:t>
        <a:bodyPr/>
        <a:lstStyle/>
        <a:p>
          <a:endParaRPr lang="ru-RU"/>
        </a:p>
      </dgm:t>
    </dgm:pt>
    <dgm:pt modelId="{06D5C121-A067-A040-926D-0439144AF53B}">
      <dgm:prSet phldrT="[Text]" custT="1"/>
      <dgm:spPr/>
      <dgm:t>
        <a:bodyPr/>
        <a:lstStyle/>
        <a:p>
          <a:pPr algn="ctr" rtl="0"/>
          <a:r>
            <a:rPr lang="ru-RU" sz="1600" b="0" i="0" u="none" baseline="0" dirty="0">
              <a:latin typeface="Georgia"/>
              <a:cs typeface="Georgia"/>
            </a:rPr>
            <a:t>Из каких источников поступают массивы данных, применяемые для </a:t>
          </a:r>
          <a:r>
            <a:rPr lang="ru-RU" sz="1600" b="0" i="0" u="none" baseline="0" dirty="0" smtClean="0">
              <a:latin typeface="Georgia"/>
              <a:cs typeface="Georgia"/>
            </a:rPr>
            <a:t>обучения </a:t>
          </a:r>
          <a:r>
            <a:rPr lang="ru-RU" sz="1600" b="0" i="0" u="none" baseline="0" dirty="0">
              <a:latin typeface="Georgia"/>
              <a:cs typeface="Georgia"/>
            </a:rPr>
            <a:t>AI?</a:t>
          </a:r>
          <a:endParaRPr lang="ru-RU" sz="1600" dirty="0">
            <a:latin typeface="Georgia"/>
            <a:cs typeface="Georgia"/>
          </a:endParaRPr>
        </a:p>
      </dgm:t>
    </dgm:pt>
    <dgm:pt modelId="{3B8A3443-932A-694D-88E6-162D26A4CDA1}" type="parTrans" cxnId="{274AD9EC-941F-0141-AE35-20C338B2FB77}">
      <dgm:prSet/>
      <dgm:spPr/>
      <dgm:t>
        <a:bodyPr/>
        <a:lstStyle/>
        <a:p>
          <a:endParaRPr lang="ru-RU"/>
        </a:p>
      </dgm:t>
    </dgm:pt>
    <dgm:pt modelId="{423E50AB-EAB0-1642-8E14-94FBDD927292}" type="sibTrans" cxnId="{274AD9EC-941F-0141-AE35-20C338B2FB77}">
      <dgm:prSet/>
      <dgm:spPr/>
      <dgm:t>
        <a:bodyPr/>
        <a:lstStyle/>
        <a:p>
          <a:endParaRPr lang="ru-RU"/>
        </a:p>
      </dgm:t>
    </dgm:pt>
    <dgm:pt modelId="{B0748874-1D45-F040-8BAB-A52AF0AC4031}">
      <dgm:prSet phldrT="[Text]" custT="1"/>
      <dgm:spPr/>
      <dgm:t>
        <a:bodyPr/>
        <a:lstStyle/>
        <a:p>
          <a:pPr algn="ctr" rtl="0"/>
          <a:r>
            <a:rPr lang="ru-RU" sz="1600" b="0" i="0" u="none" baseline="0" dirty="0">
              <a:latin typeface="Georgia"/>
              <a:cs typeface="Georgia"/>
            </a:rPr>
            <a:t>Достаточно ли велики массивы данных и достаточно ли источников используется для </a:t>
          </a:r>
          <a:r>
            <a:rPr lang="ru-RU" sz="1600" b="0" i="0" u="none" baseline="0" dirty="0" smtClean="0">
              <a:latin typeface="Georgia"/>
              <a:cs typeface="Georgia"/>
            </a:rPr>
            <a:t>устранения предвзятости</a:t>
          </a:r>
          <a:r>
            <a:rPr lang="ru-RU" sz="1600" b="0" i="0" u="none" baseline="0" dirty="0">
              <a:latin typeface="Georgia"/>
              <a:cs typeface="Georgia"/>
            </a:rPr>
            <a:t>?</a:t>
          </a:r>
          <a:endParaRPr lang="ru-RU" sz="1600" dirty="0">
            <a:latin typeface="Georgia"/>
            <a:cs typeface="Georgia"/>
          </a:endParaRPr>
        </a:p>
      </dgm:t>
    </dgm:pt>
    <dgm:pt modelId="{1DC193FB-4610-134E-8D7E-879A74DDB592}" type="parTrans" cxnId="{572B3CA4-F754-374E-9548-B853CAB028CE}">
      <dgm:prSet/>
      <dgm:spPr/>
      <dgm:t>
        <a:bodyPr/>
        <a:lstStyle/>
        <a:p>
          <a:endParaRPr lang="ru-RU"/>
        </a:p>
      </dgm:t>
    </dgm:pt>
    <dgm:pt modelId="{FAF07535-7751-FF48-BC8E-F98478B27DDB}" type="sibTrans" cxnId="{572B3CA4-F754-374E-9548-B853CAB028CE}">
      <dgm:prSet/>
      <dgm:spPr/>
      <dgm:t>
        <a:bodyPr/>
        <a:lstStyle/>
        <a:p>
          <a:endParaRPr lang="ru-RU"/>
        </a:p>
      </dgm:t>
    </dgm:pt>
    <dgm:pt modelId="{64892927-0FD7-FF4C-8955-B5A2BCB721DD}">
      <dgm:prSet phldrT="[Text]" custT="1"/>
      <dgm:spPr/>
      <dgm:t>
        <a:bodyPr/>
        <a:lstStyle/>
        <a:p>
          <a:pPr algn="ctr" rtl="0"/>
          <a:r>
            <a:rPr lang="ru-RU" sz="1600" b="0" i="0" u="none" baseline="0" dirty="0">
              <a:latin typeface="Georgia"/>
              <a:cs typeface="Georgia"/>
            </a:rPr>
            <a:t>Какие меры были приняты для </a:t>
          </a:r>
          <a:r>
            <a:rPr lang="ru-RU" sz="1600" b="0" i="0" u="none" baseline="0" dirty="0" smtClean="0">
              <a:latin typeface="Georgia"/>
              <a:cs typeface="Georgia"/>
            </a:rPr>
            <a:t>устранения предвзятости </a:t>
          </a:r>
          <a:r>
            <a:rPr lang="ru-RU" sz="1600" b="0" i="0" u="none" baseline="0" dirty="0">
              <a:latin typeface="Georgia"/>
              <a:cs typeface="Georgia"/>
            </a:rPr>
            <a:t>из массивов данных?</a:t>
          </a:r>
          <a:endParaRPr lang="ru-RU" sz="1600" dirty="0">
            <a:latin typeface="Georgia"/>
            <a:cs typeface="Georgia"/>
          </a:endParaRPr>
        </a:p>
      </dgm:t>
    </dgm:pt>
    <dgm:pt modelId="{38E55DE8-1483-D742-AD3B-1BA595F757A4}" type="parTrans" cxnId="{89D6B9E5-E61B-9B41-8173-69FF35DF7C64}">
      <dgm:prSet/>
      <dgm:spPr/>
      <dgm:t>
        <a:bodyPr/>
        <a:lstStyle/>
        <a:p>
          <a:endParaRPr lang="ru-RU"/>
        </a:p>
      </dgm:t>
    </dgm:pt>
    <dgm:pt modelId="{92E06A29-EC95-D542-92B3-FBD9936F0424}" type="sibTrans" cxnId="{89D6B9E5-E61B-9B41-8173-69FF35DF7C64}">
      <dgm:prSet/>
      <dgm:spPr/>
      <dgm:t>
        <a:bodyPr/>
        <a:lstStyle/>
        <a:p>
          <a:endParaRPr lang="ru-RU"/>
        </a:p>
      </dgm:t>
    </dgm:pt>
    <dgm:pt modelId="{10143918-51EA-A84C-B5CD-0B3852D358D5}">
      <dgm:prSet phldrT="[Text]" custT="1"/>
      <dgm:spPr/>
      <dgm:t>
        <a:bodyPr/>
        <a:lstStyle/>
        <a:p>
          <a:pPr algn="ctr" rtl="0"/>
          <a:r>
            <a:rPr lang="ru-RU" sz="2000" b="0" i="0" u="none" baseline="0">
              <a:latin typeface="Georgia"/>
              <a:cs typeface="Georgia"/>
            </a:rPr>
            <a:t>Выученная предвзятость</a:t>
          </a:r>
          <a:endParaRPr lang="ru-RU" sz="2000" dirty="0">
            <a:latin typeface="Georgia"/>
            <a:cs typeface="Georgia"/>
          </a:endParaRPr>
        </a:p>
      </dgm:t>
    </dgm:pt>
    <dgm:pt modelId="{E60E2015-C23C-634E-8E88-569D272CA243}" type="parTrans" cxnId="{D7EC39B4-F5BF-DD4B-A5BD-6BE78A457E22}">
      <dgm:prSet/>
      <dgm:spPr/>
      <dgm:t>
        <a:bodyPr/>
        <a:lstStyle/>
        <a:p>
          <a:endParaRPr lang="ru-RU"/>
        </a:p>
      </dgm:t>
    </dgm:pt>
    <dgm:pt modelId="{09BD3308-458D-7248-B206-2B53E5A0D58C}" type="sibTrans" cxnId="{D7EC39B4-F5BF-DD4B-A5BD-6BE78A457E22}">
      <dgm:prSet/>
      <dgm:spPr/>
      <dgm:t>
        <a:bodyPr/>
        <a:lstStyle/>
        <a:p>
          <a:endParaRPr lang="ru-RU"/>
        </a:p>
      </dgm:t>
    </dgm:pt>
    <dgm:pt modelId="{A08A5A1E-C814-0341-8F18-26D93E641FBB}">
      <dgm:prSet phldrT="[Text]" custT="1"/>
      <dgm:spPr/>
      <dgm:t>
        <a:bodyPr/>
        <a:lstStyle/>
        <a:p>
          <a:pPr algn="ctr" rtl="0"/>
          <a:r>
            <a:rPr lang="ru-RU" sz="2000" dirty="0" smtClean="0">
              <a:latin typeface="Georgia"/>
              <a:cs typeface="Georgia"/>
            </a:rPr>
            <a:t>Оскорбления на почве предвзятости</a:t>
          </a:r>
          <a:endParaRPr lang="ru-RU" sz="2000" dirty="0">
            <a:latin typeface="Georgia"/>
            <a:cs typeface="Georgia"/>
          </a:endParaRPr>
        </a:p>
      </dgm:t>
    </dgm:pt>
    <dgm:pt modelId="{3C438871-66A9-4543-9360-F3D0D1DD5C9E}" type="parTrans" cxnId="{41BF3DB8-2B8A-1A4E-B09E-8D1190D8A7EA}">
      <dgm:prSet/>
      <dgm:spPr/>
      <dgm:t>
        <a:bodyPr/>
        <a:lstStyle/>
        <a:p>
          <a:endParaRPr lang="ru-RU"/>
        </a:p>
      </dgm:t>
    </dgm:pt>
    <dgm:pt modelId="{8F0A4150-9FA2-1E46-B1CF-3146BF4C8047}" type="sibTrans" cxnId="{41BF3DB8-2B8A-1A4E-B09E-8D1190D8A7EA}">
      <dgm:prSet/>
      <dgm:spPr/>
      <dgm:t>
        <a:bodyPr/>
        <a:lstStyle/>
        <a:p>
          <a:endParaRPr lang="ru-RU"/>
        </a:p>
      </dgm:t>
    </dgm:pt>
    <dgm:pt modelId="{3C5A2302-34BB-F04D-A900-8756886F87A7}">
      <dgm:prSet phldrT="[Text]" custT="1"/>
      <dgm:spPr/>
      <dgm:t>
        <a:bodyPr/>
        <a:lstStyle/>
        <a:p>
          <a:pPr algn="ctr" rtl="0"/>
          <a:r>
            <a:rPr lang="ru-RU" sz="2000" b="0" i="0" u="none" baseline="0">
              <a:latin typeface="Georgia"/>
              <a:cs typeface="Georgia"/>
            </a:rPr>
            <a:t>Процессы</a:t>
          </a:r>
          <a:endParaRPr lang="ru-RU" sz="2000" dirty="0">
            <a:latin typeface="Georgia"/>
            <a:cs typeface="Georgia"/>
          </a:endParaRPr>
        </a:p>
      </dgm:t>
    </dgm:pt>
    <dgm:pt modelId="{F2BAE037-9EA9-CA4D-8750-7DF040682BE4}" type="parTrans" cxnId="{7CFB6E90-B50C-0D4A-8781-9ADEC854EDE3}">
      <dgm:prSet/>
      <dgm:spPr/>
      <dgm:t>
        <a:bodyPr/>
        <a:lstStyle/>
        <a:p>
          <a:endParaRPr lang="ru-RU"/>
        </a:p>
      </dgm:t>
    </dgm:pt>
    <dgm:pt modelId="{9E98783B-6642-5F43-AFA4-450EBE9D1C38}" type="sibTrans" cxnId="{7CFB6E90-B50C-0D4A-8781-9ADEC854EDE3}">
      <dgm:prSet/>
      <dgm:spPr/>
      <dgm:t>
        <a:bodyPr/>
        <a:lstStyle/>
        <a:p>
          <a:endParaRPr lang="ru-RU"/>
        </a:p>
      </dgm:t>
    </dgm:pt>
    <dgm:pt modelId="{82491503-590A-0541-AA70-5FBFE48F4C61}">
      <dgm:prSet phldrT="[Text]" custT="1"/>
      <dgm:spPr/>
      <dgm:t>
        <a:bodyPr/>
        <a:lstStyle/>
        <a:p>
          <a:pPr algn="ctr" rtl="0"/>
          <a:r>
            <a:rPr lang="ru-RU" sz="2000" b="0" i="0" u="none" baseline="0">
              <a:latin typeface="Georgia"/>
              <a:cs typeface="Georgia"/>
            </a:rPr>
            <a:t>Разнообразие</a:t>
          </a:r>
          <a:endParaRPr lang="ru-RU" sz="2000" dirty="0">
            <a:latin typeface="Georgia"/>
            <a:cs typeface="Georgia"/>
          </a:endParaRPr>
        </a:p>
      </dgm:t>
    </dgm:pt>
    <dgm:pt modelId="{87F9C507-BA57-D941-854C-CBB8595AD750}" type="parTrans" cxnId="{E697104E-6C50-7B4E-B890-2DEEF7ECE9C3}">
      <dgm:prSet/>
      <dgm:spPr/>
      <dgm:t>
        <a:bodyPr/>
        <a:lstStyle/>
        <a:p>
          <a:endParaRPr lang="ru-RU"/>
        </a:p>
      </dgm:t>
    </dgm:pt>
    <dgm:pt modelId="{646474D2-BBDC-4040-A850-93E6A07522E8}" type="sibTrans" cxnId="{E697104E-6C50-7B4E-B890-2DEEF7ECE9C3}">
      <dgm:prSet/>
      <dgm:spPr/>
      <dgm:t>
        <a:bodyPr/>
        <a:lstStyle/>
        <a:p>
          <a:endParaRPr lang="ru-RU"/>
        </a:p>
      </dgm:t>
    </dgm:pt>
    <dgm:pt modelId="{DD649E18-2DE4-7943-A6DE-1A8C06433A38}" type="pres">
      <dgm:prSet presAssocID="{75BEBCEF-02F0-9D4E-8AA3-EA65B3309D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E97498-9A43-BE45-875F-A80172F3A8E6}" type="pres">
      <dgm:prSet presAssocID="{60BE67E3-B301-A544-AF18-59A82A59682B}" presName="linNode" presStyleCnt="0"/>
      <dgm:spPr/>
    </dgm:pt>
    <dgm:pt modelId="{560D6A95-2B2A-C64C-92EB-D6F613EE48B5}" type="pres">
      <dgm:prSet presAssocID="{60BE67E3-B301-A544-AF18-59A82A59682B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F57DA-19C8-E842-B255-B07FD6009EE1}" type="pres">
      <dgm:prSet presAssocID="{60BE67E3-B301-A544-AF18-59A82A59682B}" presName="descendantText" presStyleLbl="alignAccFollowNode1" presStyleIdx="0" presStyleCnt="7" custScaleY="12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92783-4A04-0643-87AA-8E1D2FACAEC6}" type="pres">
      <dgm:prSet presAssocID="{AB4366B6-23B3-AB43-B10D-8EF90ADE671B}" presName="sp" presStyleCnt="0"/>
      <dgm:spPr/>
    </dgm:pt>
    <dgm:pt modelId="{064ABBCA-15AB-B049-BA49-C7E6D257462E}" type="pres">
      <dgm:prSet presAssocID="{E46439EC-1968-DC41-9302-B644F53934FB}" presName="linNode" presStyleCnt="0"/>
      <dgm:spPr/>
    </dgm:pt>
    <dgm:pt modelId="{2C2D2D03-6273-8C4F-BC9A-D8E27075D458}" type="pres">
      <dgm:prSet presAssocID="{E46439EC-1968-DC41-9302-B644F53934FB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455C5-A6D2-2C46-91B2-4C94C55345A7}" type="pres">
      <dgm:prSet presAssocID="{E46439EC-1968-DC41-9302-B644F53934FB}" presName="descendantText" presStyleLbl="alignAccFollowNode1" presStyleIdx="1" presStyleCnt="7" custScaleY="120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198E7-9F80-9C43-8D14-36F3B33B35CC}" type="pres">
      <dgm:prSet presAssocID="{40A3814A-C470-3E4B-95D3-32947C043125}" presName="sp" presStyleCnt="0"/>
      <dgm:spPr/>
    </dgm:pt>
    <dgm:pt modelId="{45910586-7A19-C740-8E3C-1B512A22B453}" type="pres">
      <dgm:prSet presAssocID="{E4DCF65D-E496-4340-BCD6-D8178EFF99C8}" presName="linNode" presStyleCnt="0"/>
      <dgm:spPr/>
    </dgm:pt>
    <dgm:pt modelId="{59C5193C-086E-2C4B-83C2-34BDE7DBD1D7}" type="pres">
      <dgm:prSet presAssocID="{E4DCF65D-E496-4340-BCD6-D8178EFF99C8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7E4DF-CC53-4849-A495-8E4B11059C09}" type="pres">
      <dgm:prSet presAssocID="{E4DCF65D-E496-4340-BCD6-D8178EFF99C8}" presName="descendantText" presStyleLbl="alignAccFollowNode1" presStyleIdx="2" presStyleCnt="7" custScaleY="117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6F791-ED42-144D-8D6E-CAF195C7B991}" type="pres">
      <dgm:prSet presAssocID="{E0D5FFC8-2024-F746-B7AB-16BDB332A746}" presName="sp" presStyleCnt="0"/>
      <dgm:spPr/>
    </dgm:pt>
    <dgm:pt modelId="{B5ED8281-C326-494D-A973-C5ECA6F01406}" type="pres">
      <dgm:prSet presAssocID="{10143918-51EA-A84C-B5CD-0B3852D358D5}" presName="linNode" presStyleCnt="0"/>
      <dgm:spPr/>
    </dgm:pt>
    <dgm:pt modelId="{5001B9C5-E729-064E-86E0-3A86FCD2AAEC}" type="pres">
      <dgm:prSet presAssocID="{10143918-51EA-A84C-B5CD-0B3852D358D5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E1C81-E824-F648-A8E7-CCE9B7D11146}" type="pres">
      <dgm:prSet presAssocID="{10143918-51EA-A84C-B5CD-0B3852D358D5}" presName="descendantText" presStyleLbl="alignAccFollowNode1" presStyleIdx="3" presStyleCnt="7" custScaleY="120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C514C-F9DC-7348-9606-83F276D4D037}" type="pres">
      <dgm:prSet presAssocID="{09BD3308-458D-7248-B206-2B53E5A0D58C}" presName="sp" presStyleCnt="0"/>
      <dgm:spPr/>
    </dgm:pt>
    <dgm:pt modelId="{38C3D43F-FF66-7543-84A0-1A35A8C05702}" type="pres">
      <dgm:prSet presAssocID="{A08A5A1E-C814-0341-8F18-26D93E641FBB}" presName="linNode" presStyleCnt="0"/>
      <dgm:spPr/>
    </dgm:pt>
    <dgm:pt modelId="{FAE52A45-A133-D54B-94F1-C5B47CE1C904}" type="pres">
      <dgm:prSet presAssocID="{A08A5A1E-C814-0341-8F18-26D93E641FBB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FF21C-22E8-8145-A9A3-BC8D4A58B4C9}" type="pres">
      <dgm:prSet presAssocID="{A08A5A1E-C814-0341-8F18-26D93E641FBB}" presName="descendantText" presStyleLbl="alignAccFollowNode1" presStyleIdx="4" presStyleCnt="7" custScaleY="115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688D8-6039-EF41-9BDF-37558AE4BAD1}" type="pres">
      <dgm:prSet presAssocID="{8F0A4150-9FA2-1E46-B1CF-3146BF4C8047}" presName="sp" presStyleCnt="0"/>
      <dgm:spPr/>
    </dgm:pt>
    <dgm:pt modelId="{7D37B5E5-B589-8C47-AB62-E469151BC547}" type="pres">
      <dgm:prSet presAssocID="{3C5A2302-34BB-F04D-A900-8756886F87A7}" presName="linNode" presStyleCnt="0"/>
      <dgm:spPr/>
    </dgm:pt>
    <dgm:pt modelId="{6094E0C8-7601-EC44-8603-79DE68F3CC4C}" type="pres">
      <dgm:prSet presAssocID="{3C5A2302-34BB-F04D-A900-8756886F87A7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54B3E-219E-B043-8154-B989FAD865BB}" type="pres">
      <dgm:prSet presAssocID="{3C5A2302-34BB-F04D-A900-8756886F87A7}" presName="descendantText" presStyleLbl="alignAccFollowNode1" presStyleIdx="5" presStyleCnt="7" custScaleY="111177" custLinFactNeighborX="0" custLinFactNeighborY="-3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2364E-D648-9843-A0D8-13919E8CD7E4}" type="pres">
      <dgm:prSet presAssocID="{9E98783B-6642-5F43-AFA4-450EBE9D1C38}" presName="sp" presStyleCnt="0"/>
      <dgm:spPr/>
    </dgm:pt>
    <dgm:pt modelId="{F8D6A3E8-D249-CD44-BF59-5283A77EC2DB}" type="pres">
      <dgm:prSet presAssocID="{82491503-590A-0541-AA70-5FBFE48F4C61}" presName="linNode" presStyleCnt="0"/>
      <dgm:spPr/>
    </dgm:pt>
    <dgm:pt modelId="{714374B3-CF6E-1242-BCCE-F5377D2654CA}" type="pres">
      <dgm:prSet presAssocID="{82491503-590A-0541-AA70-5FBFE48F4C61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427E6-79AC-8A4F-A61F-9839006F9E5C}" type="pres">
      <dgm:prSet presAssocID="{82491503-590A-0541-AA70-5FBFE48F4C61}" presName="descendantText" presStyleLbl="alignAccFollowNode1" presStyleIdx="6" presStyleCnt="7" custScaleY="124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01AF1-7CCD-8549-9D8D-DA8A3BC54D42}" type="presOf" srcId="{EFC39CF5-D8F1-0541-8A79-A26380FA5204}" destId="{16A427E6-79AC-8A4F-A61F-9839006F9E5C}" srcOrd="0" destOrd="0" presId="urn:microsoft.com/office/officeart/2005/8/layout/vList5"/>
    <dgm:cxn modelId="{0800912E-EF79-6745-BE64-04177E2B50DD}" srcId="{75BEBCEF-02F0-9D4E-8AA3-EA65B3309D11}" destId="{60BE67E3-B301-A544-AF18-59A82A59682B}" srcOrd="0" destOrd="0" parTransId="{965A1C88-7510-8A47-B900-DB78B0EF0F9F}" sibTransId="{AB4366B6-23B3-AB43-B10D-8EF90ADE671B}"/>
    <dgm:cxn modelId="{9F8F1C50-B402-8748-B432-426667196DD7}" srcId="{75BEBCEF-02F0-9D4E-8AA3-EA65B3309D11}" destId="{E4DCF65D-E496-4340-BCD6-D8178EFF99C8}" srcOrd="2" destOrd="0" parTransId="{7B1683DC-B4A2-C049-8E74-F313F8C87A82}" sibTransId="{E0D5FFC8-2024-F746-B7AB-16BDB332A746}"/>
    <dgm:cxn modelId="{E697104E-6C50-7B4E-B890-2DEEF7ECE9C3}" srcId="{75BEBCEF-02F0-9D4E-8AA3-EA65B3309D11}" destId="{82491503-590A-0541-AA70-5FBFE48F4C61}" srcOrd="6" destOrd="0" parTransId="{87F9C507-BA57-D941-854C-CBB8595AD750}" sibTransId="{646474D2-BBDC-4040-A850-93E6A07522E8}"/>
    <dgm:cxn modelId="{89D6B9E5-E61B-9B41-8173-69FF35DF7C64}" srcId="{E4DCF65D-E496-4340-BCD6-D8178EFF99C8}" destId="{64892927-0FD7-FF4C-8955-B5A2BCB721DD}" srcOrd="0" destOrd="0" parTransId="{38E55DE8-1483-D742-AD3B-1BA595F757A4}" sibTransId="{92E06A29-EC95-D542-92B3-FBD9936F0424}"/>
    <dgm:cxn modelId="{34D97608-0D24-DB41-A581-D1AEB9228F82}" type="presOf" srcId="{64892927-0FD7-FF4C-8955-B5A2BCB721DD}" destId="{D247E4DF-CC53-4849-A495-8E4B11059C09}" srcOrd="0" destOrd="0" presId="urn:microsoft.com/office/officeart/2005/8/layout/vList5"/>
    <dgm:cxn modelId="{92A13241-170D-0949-AAE2-1CA4E5EAED90}" type="presOf" srcId="{3CA49FAC-5180-AC49-A4B9-4A8E31E75B7D}" destId="{335FF21C-22E8-8145-A9A3-BC8D4A58B4C9}" srcOrd="0" destOrd="0" presId="urn:microsoft.com/office/officeart/2005/8/layout/vList5"/>
    <dgm:cxn modelId="{E29AD85E-EFD1-0047-B5DA-0EDF911CD796}" type="presOf" srcId="{B3084411-0EBE-6243-A203-55ACD325B387}" destId="{43154B3E-219E-B043-8154-B989FAD865BB}" srcOrd="0" destOrd="0" presId="urn:microsoft.com/office/officeart/2005/8/layout/vList5"/>
    <dgm:cxn modelId="{E730AE0C-3715-E846-9497-C85738C58AE8}" type="presOf" srcId="{10143918-51EA-A84C-B5CD-0B3852D358D5}" destId="{5001B9C5-E729-064E-86E0-3A86FCD2AAEC}" srcOrd="0" destOrd="0" presId="urn:microsoft.com/office/officeart/2005/8/layout/vList5"/>
    <dgm:cxn modelId="{1BFCA9E8-BB9B-3749-ACD0-0A9250FA3091}" srcId="{3C5A2302-34BB-F04D-A900-8756886F87A7}" destId="{B3084411-0EBE-6243-A203-55ACD325B387}" srcOrd="0" destOrd="0" parTransId="{A79E2BF6-2FCD-A743-B18B-6A29064D03D4}" sibTransId="{A2B8E50B-7969-5D42-BB3E-2EFB5AF51D41}"/>
    <dgm:cxn modelId="{D803A4AD-5EF0-AB45-BF5B-6A050DA3A2CA}" type="presOf" srcId="{75BEBCEF-02F0-9D4E-8AA3-EA65B3309D11}" destId="{DD649E18-2DE4-7943-A6DE-1A8C06433A38}" srcOrd="0" destOrd="0" presId="urn:microsoft.com/office/officeart/2005/8/layout/vList5"/>
    <dgm:cxn modelId="{D7F21656-0247-EF4E-B975-4B48E8D27665}" type="presOf" srcId="{06D5C121-A067-A040-926D-0439144AF53B}" destId="{2DCF57DA-19C8-E842-B255-B07FD6009EE1}" srcOrd="0" destOrd="0" presId="urn:microsoft.com/office/officeart/2005/8/layout/vList5"/>
    <dgm:cxn modelId="{79AE75ED-9AB8-5147-8814-CACF6E49B8C3}" srcId="{10143918-51EA-A84C-B5CD-0B3852D358D5}" destId="{54153796-E3EF-3F4C-9D89-DB1E8ED906DB}" srcOrd="0" destOrd="0" parTransId="{F281E0C8-CC04-3048-AA4A-198DAA7CD777}" sibTransId="{16D5421F-FD17-B441-A3D1-E5E661050B73}"/>
    <dgm:cxn modelId="{2D81EE92-7CE5-864C-91B3-5A2BE48FF122}" type="presOf" srcId="{E4DCF65D-E496-4340-BCD6-D8178EFF99C8}" destId="{59C5193C-086E-2C4B-83C2-34BDE7DBD1D7}" srcOrd="0" destOrd="0" presId="urn:microsoft.com/office/officeart/2005/8/layout/vList5"/>
    <dgm:cxn modelId="{DC75699F-F03B-F84D-A4E4-3A0231FB5FA9}" type="presOf" srcId="{3C5A2302-34BB-F04D-A900-8756886F87A7}" destId="{6094E0C8-7601-EC44-8603-79DE68F3CC4C}" srcOrd="0" destOrd="0" presId="urn:microsoft.com/office/officeart/2005/8/layout/vList5"/>
    <dgm:cxn modelId="{47E3C075-C1E6-C448-87B9-6E4CFBE84BE2}" type="presOf" srcId="{60BE67E3-B301-A544-AF18-59A82A59682B}" destId="{560D6A95-2B2A-C64C-92EB-D6F613EE48B5}" srcOrd="0" destOrd="0" presId="urn:microsoft.com/office/officeart/2005/8/layout/vList5"/>
    <dgm:cxn modelId="{5D964DFF-BA65-304A-88EF-34B8AA27E43E}" srcId="{75BEBCEF-02F0-9D4E-8AA3-EA65B3309D11}" destId="{E46439EC-1968-DC41-9302-B644F53934FB}" srcOrd="1" destOrd="0" parTransId="{703241DC-958B-7741-8388-25ADD4D83D4B}" sibTransId="{40A3814A-C470-3E4B-95D3-32947C043125}"/>
    <dgm:cxn modelId="{572B3CA4-F754-374E-9548-B853CAB028CE}" srcId="{E46439EC-1968-DC41-9302-B644F53934FB}" destId="{B0748874-1D45-F040-8BAB-A52AF0AC4031}" srcOrd="0" destOrd="0" parTransId="{1DC193FB-4610-134E-8D7E-879A74DDB592}" sibTransId="{FAF07535-7751-FF48-BC8E-F98478B27DDB}"/>
    <dgm:cxn modelId="{79304BA0-AB56-CA42-B10D-C1160063D106}" type="presOf" srcId="{A08A5A1E-C814-0341-8F18-26D93E641FBB}" destId="{FAE52A45-A133-D54B-94F1-C5B47CE1C904}" srcOrd="0" destOrd="0" presId="urn:microsoft.com/office/officeart/2005/8/layout/vList5"/>
    <dgm:cxn modelId="{2DB6D6B1-9A2F-F34D-9902-0105F642335F}" srcId="{82491503-590A-0541-AA70-5FBFE48F4C61}" destId="{EFC39CF5-D8F1-0541-8A79-A26380FA5204}" srcOrd="0" destOrd="0" parTransId="{FC3E3BAD-24BA-044A-BA79-F9AADE398B86}" sibTransId="{B79FB0BF-0367-7645-9B05-CD9A610C889B}"/>
    <dgm:cxn modelId="{7CFB6E90-B50C-0D4A-8781-9ADEC854EDE3}" srcId="{75BEBCEF-02F0-9D4E-8AA3-EA65B3309D11}" destId="{3C5A2302-34BB-F04D-A900-8756886F87A7}" srcOrd="5" destOrd="0" parTransId="{F2BAE037-9EA9-CA4D-8750-7DF040682BE4}" sibTransId="{9E98783B-6642-5F43-AFA4-450EBE9D1C38}"/>
    <dgm:cxn modelId="{D7EC39B4-F5BF-DD4B-A5BD-6BE78A457E22}" srcId="{75BEBCEF-02F0-9D4E-8AA3-EA65B3309D11}" destId="{10143918-51EA-A84C-B5CD-0B3852D358D5}" srcOrd="3" destOrd="0" parTransId="{E60E2015-C23C-634E-8E88-569D272CA243}" sibTransId="{09BD3308-458D-7248-B206-2B53E5A0D58C}"/>
    <dgm:cxn modelId="{65218A56-3AF8-FA4E-A20A-208384237DC0}" type="presOf" srcId="{54153796-E3EF-3F4C-9D89-DB1E8ED906DB}" destId="{578E1C81-E824-F648-A8E7-CCE9B7D11146}" srcOrd="0" destOrd="0" presId="urn:microsoft.com/office/officeart/2005/8/layout/vList5"/>
    <dgm:cxn modelId="{41BF3DB8-2B8A-1A4E-B09E-8D1190D8A7EA}" srcId="{75BEBCEF-02F0-9D4E-8AA3-EA65B3309D11}" destId="{A08A5A1E-C814-0341-8F18-26D93E641FBB}" srcOrd="4" destOrd="0" parTransId="{3C438871-66A9-4543-9360-F3D0D1DD5C9E}" sibTransId="{8F0A4150-9FA2-1E46-B1CF-3146BF4C8047}"/>
    <dgm:cxn modelId="{274AD9EC-941F-0141-AE35-20C338B2FB77}" srcId="{60BE67E3-B301-A544-AF18-59A82A59682B}" destId="{06D5C121-A067-A040-926D-0439144AF53B}" srcOrd="0" destOrd="0" parTransId="{3B8A3443-932A-694D-88E6-162D26A4CDA1}" sibTransId="{423E50AB-EAB0-1642-8E14-94FBDD927292}"/>
    <dgm:cxn modelId="{675461ED-BF16-9D45-95F2-385C10EB293A}" type="presOf" srcId="{E46439EC-1968-DC41-9302-B644F53934FB}" destId="{2C2D2D03-6273-8C4F-BC9A-D8E27075D458}" srcOrd="0" destOrd="0" presId="urn:microsoft.com/office/officeart/2005/8/layout/vList5"/>
    <dgm:cxn modelId="{B997AC9B-CCB5-1D48-A3BB-3AAAEB2B534D}" srcId="{A08A5A1E-C814-0341-8F18-26D93E641FBB}" destId="{3CA49FAC-5180-AC49-A4B9-4A8E31E75B7D}" srcOrd="0" destOrd="0" parTransId="{1ADC1713-1EDD-7446-A627-13D6407E155E}" sibTransId="{97327484-CDD1-C644-BBCC-EFFC0345D7CF}"/>
    <dgm:cxn modelId="{A90F9A87-E818-5049-BC44-0F66937DA799}" type="presOf" srcId="{82491503-590A-0541-AA70-5FBFE48F4C61}" destId="{714374B3-CF6E-1242-BCCE-F5377D2654CA}" srcOrd="0" destOrd="0" presId="urn:microsoft.com/office/officeart/2005/8/layout/vList5"/>
    <dgm:cxn modelId="{FE652B0A-BBBF-CD45-B3F2-3B9D84C5441E}" type="presOf" srcId="{B0748874-1D45-F040-8BAB-A52AF0AC4031}" destId="{F13455C5-A6D2-2C46-91B2-4C94C55345A7}" srcOrd="0" destOrd="0" presId="urn:microsoft.com/office/officeart/2005/8/layout/vList5"/>
    <dgm:cxn modelId="{666FC58A-22C1-DF47-B5B1-A79FC74D215E}" type="presParOf" srcId="{DD649E18-2DE4-7943-A6DE-1A8C06433A38}" destId="{84E97498-9A43-BE45-875F-A80172F3A8E6}" srcOrd="0" destOrd="0" presId="urn:microsoft.com/office/officeart/2005/8/layout/vList5"/>
    <dgm:cxn modelId="{F79BEE4E-A380-AB40-BFBE-7C41119AD969}" type="presParOf" srcId="{84E97498-9A43-BE45-875F-A80172F3A8E6}" destId="{560D6A95-2B2A-C64C-92EB-D6F613EE48B5}" srcOrd="0" destOrd="0" presId="urn:microsoft.com/office/officeart/2005/8/layout/vList5"/>
    <dgm:cxn modelId="{D19FF82B-CAA8-334D-8970-0A81A708D59A}" type="presParOf" srcId="{84E97498-9A43-BE45-875F-A80172F3A8E6}" destId="{2DCF57DA-19C8-E842-B255-B07FD6009EE1}" srcOrd="1" destOrd="0" presId="urn:microsoft.com/office/officeart/2005/8/layout/vList5"/>
    <dgm:cxn modelId="{22381B02-DD3C-F247-BA43-D362A275B74E}" type="presParOf" srcId="{DD649E18-2DE4-7943-A6DE-1A8C06433A38}" destId="{E3692783-4A04-0643-87AA-8E1D2FACAEC6}" srcOrd="1" destOrd="0" presId="urn:microsoft.com/office/officeart/2005/8/layout/vList5"/>
    <dgm:cxn modelId="{0D7C89C4-8F21-CD4C-94AC-35CD1B846BA7}" type="presParOf" srcId="{DD649E18-2DE4-7943-A6DE-1A8C06433A38}" destId="{064ABBCA-15AB-B049-BA49-C7E6D257462E}" srcOrd="2" destOrd="0" presId="urn:microsoft.com/office/officeart/2005/8/layout/vList5"/>
    <dgm:cxn modelId="{861BBDBE-27DB-CB44-84A2-487B2D5A64A1}" type="presParOf" srcId="{064ABBCA-15AB-B049-BA49-C7E6D257462E}" destId="{2C2D2D03-6273-8C4F-BC9A-D8E27075D458}" srcOrd="0" destOrd="0" presId="urn:microsoft.com/office/officeart/2005/8/layout/vList5"/>
    <dgm:cxn modelId="{56C8198F-A1AD-774A-85F4-4D4932B0073F}" type="presParOf" srcId="{064ABBCA-15AB-B049-BA49-C7E6D257462E}" destId="{F13455C5-A6D2-2C46-91B2-4C94C55345A7}" srcOrd="1" destOrd="0" presId="urn:microsoft.com/office/officeart/2005/8/layout/vList5"/>
    <dgm:cxn modelId="{28F27B74-5031-714E-8082-5E69F383C647}" type="presParOf" srcId="{DD649E18-2DE4-7943-A6DE-1A8C06433A38}" destId="{A17198E7-9F80-9C43-8D14-36F3B33B35CC}" srcOrd="3" destOrd="0" presId="urn:microsoft.com/office/officeart/2005/8/layout/vList5"/>
    <dgm:cxn modelId="{153738CC-59D9-B141-B866-4B3AB3ABD6D8}" type="presParOf" srcId="{DD649E18-2DE4-7943-A6DE-1A8C06433A38}" destId="{45910586-7A19-C740-8E3C-1B512A22B453}" srcOrd="4" destOrd="0" presId="urn:microsoft.com/office/officeart/2005/8/layout/vList5"/>
    <dgm:cxn modelId="{B8F8542B-3067-1F4E-A7B6-6FCA00841BE9}" type="presParOf" srcId="{45910586-7A19-C740-8E3C-1B512A22B453}" destId="{59C5193C-086E-2C4B-83C2-34BDE7DBD1D7}" srcOrd="0" destOrd="0" presId="urn:microsoft.com/office/officeart/2005/8/layout/vList5"/>
    <dgm:cxn modelId="{C9A2F0E4-FCD6-7840-AA49-FF4D38DF5B40}" type="presParOf" srcId="{45910586-7A19-C740-8E3C-1B512A22B453}" destId="{D247E4DF-CC53-4849-A495-8E4B11059C09}" srcOrd="1" destOrd="0" presId="urn:microsoft.com/office/officeart/2005/8/layout/vList5"/>
    <dgm:cxn modelId="{7E8B83CE-CF56-494B-A578-AB3F520ACE1B}" type="presParOf" srcId="{DD649E18-2DE4-7943-A6DE-1A8C06433A38}" destId="{1B26F791-ED42-144D-8D6E-CAF195C7B991}" srcOrd="5" destOrd="0" presId="urn:microsoft.com/office/officeart/2005/8/layout/vList5"/>
    <dgm:cxn modelId="{08E35F65-B3A0-084D-AA29-611C60CF515B}" type="presParOf" srcId="{DD649E18-2DE4-7943-A6DE-1A8C06433A38}" destId="{B5ED8281-C326-494D-A973-C5ECA6F01406}" srcOrd="6" destOrd="0" presId="urn:microsoft.com/office/officeart/2005/8/layout/vList5"/>
    <dgm:cxn modelId="{234A3632-7480-2146-97E1-CD15793F3D05}" type="presParOf" srcId="{B5ED8281-C326-494D-A973-C5ECA6F01406}" destId="{5001B9C5-E729-064E-86E0-3A86FCD2AAEC}" srcOrd="0" destOrd="0" presId="urn:microsoft.com/office/officeart/2005/8/layout/vList5"/>
    <dgm:cxn modelId="{10ED9D8B-6D28-6A47-96DC-DF0A51F0FB32}" type="presParOf" srcId="{B5ED8281-C326-494D-A973-C5ECA6F01406}" destId="{578E1C81-E824-F648-A8E7-CCE9B7D11146}" srcOrd="1" destOrd="0" presId="urn:microsoft.com/office/officeart/2005/8/layout/vList5"/>
    <dgm:cxn modelId="{576EA578-4E3E-E64E-9050-DCDC68E7C221}" type="presParOf" srcId="{DD649E18-2DE4-7943-A6DE-1A8C06433A38}" destId="{E9EC514C-F9DC-7348-9606-83F276D4D037}" srcOrd="7" destOrd="0" presId="urn:microsoft.com/office/officeart/2005/8/layout/vList5"/>
    <dgm:cxn modelId="{2753F330-2334-5844-A1BB-FA5893F51565}" type="presParOf" srcId="{DD649E18-2DE4-7943-A6DE-1A8C06433A38}" destId="{38C3D43F-FF66-7543-84A0-1A35A8C05702}" srcOrd="8" destOrd="0" presId="urn:microsoft.com/office/officeart/2005/8/layout/vList5"/>
    <dgm:cxn modelId="{DFE19C4F-AE2F-004B-B75E-C6A19A243AF4}" type="presParOf" srcId="{38C3D43F-FF66-7543-84A0-1A35A8C05702}" destId="{FAE52A45-A133-D54B-94F1-C5B47CE1C904}" srcOrd="0" destOrd="0" presId="urn:microsoft.com/office/officeart/2005/8/layout/vList5"/>
    <dgm:cxn modelId="{06AD2B68-DD10-254F-9A6D-061A5C6C1FAE}" type="presParOf" srcId="{38C3D43F-FF66-7543-84A0-1A35A8C05702}" destId="{335FF21C-22E8-8145-A9A3-BC8D4A58B4C9}" srcOrd="1" destOrd="0" presId="urn:microsoft.com/office/officeart/2005/8/layout/vList5"/>
    <dgm:cxn modelId="{A184BF34-5FA2-4C4C-BF3B-7237AAEB088B}" type="presParOf" srcId="{DD649E18-2DE4-7943-A6DE-1A8C06433A38}" destId="{132688D8-6039-EF41-9BDF-37558AE4BAD1}" srcOrd="9" destOrd="0" presId="urn:microsoft.com/office/officeart/2005/8/layout/vList5"/>
    <dgm:cxn modelId="{C16A4FD3-606C-964A-9E52-0B0D29B38F53}" type="presParOf" srcId="{DD649E18-2DE4-7943-A6DE-1A8C06433A38}" destId="{7D37B5E5-B589-8C47-AB62-E469151BC547}" srcOrd="10" destOrd="0" presId="urn:microsoft.com/office/officeart/2005/8/layout/vList5"/>
    <dgm:cxn modelId="{D96E168B-35D6-0E47-9E7D-B4220104DA24}" type="presParOf" srcId="{7D37B5E5-B589-8C47-AB62-E469151BC547}" destId="{6094E0C8-7601-EC44-8603-79DE68F3CC4C}" srcOrd="0" destOrd="0" presId="urn:microsoft.com/office/officeart/2005/8/layout/vList5"/>
    <dgm:cxn modelId="{92B18697-2CA9-C847-B7C4-9DF378C12F47}" type="presParOf" srcId="{7D37B5E5-B589-8C47-AB62-E469151BC547}" destId="{43154B3E-219E-B043-8154-B989FAD865BB}" srcOrd="1" destOrd="0" presId="urn:microsoft.com/office/officeart/2005/8/layout/vList5"/>
    <dgm:cxn modelId="{4CA81DB0-B163-2E47-A02A-BBD8271B47B3}" type="presParOf" srcId="{DD649E18-2DE4-7943-A6DE-1A8C06433A38}" destId="{29A2364E-D648-9843-A0D8-13919E8CD7E4}" srcOrd="11" destOrd="0" presId="urn:microsoft.com/office/officeart/2005/8/layout/vList5"/>
    <dgm:cxn modelId="{FD01F048-C202-DB48-97D7-13BF23B42F83}" type="presParOf" srcId="{DD649E18-2DE4-7943-A6DE-1A8C06433A38}" destId="{F8D6A3E8-D249-CD44-BF59-5283A77EC2DB}" srcOrd="12" destOrd="0" presId="urn:microsoft.com/office/officeart/2005/8/layout/vList5"/>
    <dgm:cxn modelId="{60EC309B-94C2-2845-AA48-9F4486B21748}" type="presParOf" srcId="{F8D6A3E8-D249-CD44-BF59-5283A77EC2DB}" destId="{714374B3-CF6E-1242-BCCE-F5377D2654CA}" srcOrd="0" destOrd="0" presId="urn:microsoft.com/office/officeart/2005/8/layout/vList5"/>
    <dgm:cxn modelId="{04463090-68E9-BA4F-914E-7A51E12ED6AF}" type="presParOf" srcId="{F8D6A3E8-D249-CD44-BF59-5283A77EC2DB}" destId="{16A427E6-79AC-8A4F-A61F-9839006F9E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BEBCEF-02F0-9D4E-8AA3-EA65B3309D11}" type="doc">
      <dgm:prSet loTypeId="urn:microsoft.com/office/officeart/2005/8/layout/vList5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3C626D0-E673-454B-B85E-A492AF78E4CC}">
      <dgm:prSet phldrT="[Text]" custT="1"/>
      <dgm:spPr/>
      <dgm:t>
        <a:bodyPr/>
        <a:lstStyle/>
        <a:p>
          <a:pPr algn="ctr" rtl="0"/>
          <a:r>
            <a:rPr lang="ru-RU" sz="2000" b="0" i="0" u="none" baseline="0">
              <a:latin typeface="Georgia"/>
              <a:cs typeface="Georgia"/>
            </a:rPr>
            <a:t>Принятие решений</a:t>
          </a:r>
          <a:endParaRPr lang="ru-RU" sz="2000" dirty="0">
            <a:latin typeface="Georgia"/>
            <a:cs typeface="Georgia"/>
          </a:endParaRPr>
        </a:p>
      </dgm:t>
    </dgm:pt>
    <dgm:pt modelId="{B184FBAE-D6BC-9944-B0F9-8D2B66A6E6BE}" type="parTrans" cxnId="{619FB465-52EE-3446-963F-BE7A11BD1C92}">
      <dgm:prSet/>
      <dgm:spPr/>
      <dgm:t>
        <a:bodyPr/>
        <a:lstStyle/>
        <a:p>
          <a:endParaRPr lang="ru-RU"/>
        </a:p>
      </dgm:t>
    </dgm:pt>
    <dgm:pt modelId="{09539764-A691-A041-B3DC-46F12E694138}" type="sibTrans" cxnId="{619FB465-52EE-3446-963F-BE7A11BD1C92}">
      <dgm:prSet/>
      <dgm:spPr/>
      <dgm:t>
        <a:bodyPr/>
        <a:lstStyle/>
        <a:p>
          <a:endParaRPr lang="ru-RU"/>
        </a:p>
      </dgm:t>
    </dgm:pt>
    <dgm:pt modelId="{AC5180DD-4A6C-0C4A-BD3E-6FBEFD2CC936}">
      <dgm:prSet phldrT="[Text]" custT="1"/>
      <dgm:spPr/>
      <dgm:t>
        <a:bodyPr/>
        <a:lstStyle/>
        <a:p>
          <a:pPr algn="l" rtl="0"/>
          <a:r>
            <a:rPr lang="ru-RU" sz="1800" b="0" i="0" u="none" baseline="0" dirty="0" smtClean="0">
              <a:latin typeface="Georgia"/>
              <a:cs typeface="Georgia"/>
            </a:rPr>
            <a:t>В курсе ли люди?</a:t>
          </a:r>
          <a:endParaRPr lang="ru-RU" sz="2000" dirty="0">
            <a:latin typeface="Georgia"/>
            <a:cs typeface="Georgia"/>
          </a:endParaRPr>
        </a:p>
      </dgm:t>
    </dgm:pt>
    <dgm:pt modelId="{CEEA0949-9FD9-8B44-808A-5D46C110A912}" type="parTrans" cxnId="{882D6E87-5519-CF41-BF74-B4AB7A94A4A3}">
      <dgm:prSet/>
      <dgm:spPr/>
      <dgm:t>
        <a:bodyPr/>
        <a:lstStyle/>
        <a:p>
          <a:endParaRPr lang="ru-RU"/>
        </a:p>
      </dgm:t>
    </dgm:pt>
    <dgm:pt modelId="{7966F595-7DC4-C542-8521-32D6CCA25BAD}" type="sibTrans" cxnId="{882D6E87-5519-CF41-BF74-B4AB7A94A4A3}">
      <dgm:prSet/>
      <dgm:spPr/>
      <dgm:t>
        <a:bodyPr/>
        <a:lstStyle/>
        <a:p>
          <a:endParaRPr lang="ru-RU"/>
        </a:p>
      </dgm:t>
    </dgm:pt>
    <dgm:pt modelId="{629DE31F-7240-044B-8F74-E5F6BC95603A}">
      <dgm:prSet phldrT="[Text]" custT="1"/>
      <dgm:spPr/>
      <dgm:t>
        <a:bodyPr/>
        <a:lstStyle/>
        <a:p>
          <a:pPr algn="l" rtl="0"/>
          <a:r>
            <a:rPr lang="ru-RU" sz="1800" b="0" i="0" u="none" baseline="0" dirty="0" smtClean="0">
              <a:latin typeface="Georgia"/>
              <a:cs typeface="Georgia"/>
            </a:rPr>
            <a:t>Существуют </a:t>
          </a:r>
          <a:r>
            <a:rPr lang="ru-RU" sz="1800" b="0" i="0" u="none" baseline="0" dirty="0">
              <a:latin typeface="Georgia"/>
              <a:cs typeface="Georgia"/>
            </a:rPr>
            <a:t>ли четкие </a:t>
          </a:r>
          <a:r>
            <a:rPr lang="ru-RU" sz="1800" b="0" i="0" u="none" baseline="0" dirty="0" smtClean="0">
              <a:latin typeface="Georgia"/>
              <a:cs typeface="Georgia"/>
            </a:rPr>
            <a:t>установки?</a:t>
          </a:r>
          <a:endParaRPr lang="ru-RU" sz="1800" dirty="0">
            <a:latin typeface="Georgia"/>
            <a:cs typeface="Georgia"/>
          </a:endParaRPr>
        </a:p>
      </dgm:t>
    </dgm:pt>
    <dgm:pt modelId="{E5D4B1F7-BF75-9C4E-B6E3-F9072D19E1A8}" type="parTrans" cxnId="{5548139D-87C9-A949-AF13-A404995C4461}">
      <dgm:prSet/>
      <dgm:spPr/>
      <dgm:t>
        <a:bodyPr/>
        <a:lstStyle/>
        <a:p>
          <a:endParaRPr lang="ru-RU"/>
        </a:p>
      </dgm:t>
    </dgm:pt>
    <dgm:pt modelId="{035FB8BE-1C51-BF4F-BDA8-76B311A4F5D2}" type="sibTrans" cxnId="{5548139D-87C9-A949-AF13-A404995C4461}">
      <dgm:prSet/>
      <dgm:spPr/>
      <dgm:t>
        <a:bodyPr/>
        <a:lstStyle/>
        <a:p>
          <a:endParaRPr lang="ru-RU"/>
        </a:p>
      </dgm:t>
    </dgm:pt>
    <dgm:pt modelId="{DD04452B-BA3A-5843-96D3-FC6F15763311}">
      <dgm:prSet phldrT="[Text]" custT="1"/>
      <dgm:spPr/>
      <dgm:t>
        <a:bodyPr/>
        <a:lstStyle/>
        <a:p>
          <a:pPr algn="ctr" rtl="0"/>
          <a:r>
            <a:rPr lang="ru-RU" sz="2000" b="0" i="0" u="none" baseline="0">
              <a:latin typeface="Georgia"/>
              <a:cs typeface="Georgia"/>
            </a:rPr>
            <a:t>Этика</a:t>
          </a:r>
          <a:endParaRPr lang="ru-RU" sz="2000" dirty="0">
            <a:latin typeface="Georgia"/>
            <a:cs typeface="Georgia"/>
          </a:endParaRPr>
        </a:p>
      </dgm:t>
    </dgm:pt>
    <dgm:pt modelId="{473486FC-92EC-F940-907D-E2FA28EB8868}" type="parTrans" cxnId="{8CCF88E6-443C-7C49-A63E-3573F182F7D3}">
      <dgm:prSet/>
      <dgm:spPr/>
      <dgm:t>
        <a:bodyPr/>
        <a:lstStyle/>
        <a:p>
          <a:endParaRPr lang="ru-RU"/>
        </a:p>
      </dgm:t>
    </dgm:pt>
    <dgm:pt modelId="{F1CA7BD4-CBAE-5947-90E8-35FBF5A3E051}" type="sibTrans" cxnId="{8CCF88E6-443C-7C49-A63E-3573F182F7D3}">
      <dgm:prSet/>
      <dgm:spPr/>
      <dgm:t>
        <a:bodyPr/>
        <a:lstStyle/>
        <a:p>
          <a:endParaRPr lang="ru-RU"/>
        </a:p>
      </dgm:t>
    </dgm:pt>
    <dgm:pt modelId="{3CCE3FF4-A44E-F947-8B80-EB6DC8C2D871}">
      <dgm:prSet phldrT="[Text]" custT="1"/>
      <dgm:spPr/>
      <dgm:t>
        <a:bodyPr/>
        <a:lstStyle/>
        <a:p>
          <a:pPr algn="l" rtl="0"/>
          <a:r>
            <a:rPr lang="ru-RU" sz="1750" b="0" i="0" u="none" baseline="0" dirty="0">
              <a:latin typeface="Georgia"/>
              <a:cs typeface="Georgia"/>
            </a:rPr>
            <a:t>Является ли процесс принятия решений четким, прозрачным, последовательным и понятным? </a:t>
          </a:r>
          <a:endParaRPr lang="ru-RU" sz="1750" dirty="0">
            <a:latin typeface="Georgia"/>
            <a:cs typeface="Georgia"/>
          </a:endParaRPr>
        </a:p>
      </dgm:t>
    </dgm:pt>
    <dgm:pt modelId="{16EB4FBF-495D-D041-A0C6-9AD36CA8EEF2}" type="parTrans" cxnId="{72968DBC-A9BF-ED48-88C8-7EC352E7161A}">
      <dgm:prSet/>
      <dgm:spPr/>
      <dgm:t>
        <a:bodyPr/>
        <a:lstStyle/>
        <a:p>
          <a:endParaRPr lang="ru-RU"/>
        </a:p>
      </dgm:t>
    </dgm:pt>
    <dgm:pt modelId="{9F31D4DE-62CD-AF4A-9433-1B8BE36C3F14}" type="sibTrans" cxnId="{72968DBC-A9BF-ED48-88C8-7EC352E7161A}">
      <dgm:prSet/>
      <dgm:spPr/>
      <dgm:t>
        <a:bodyPr/>
        <a:lstStyle/>
        <a:p>
          <a:endParaRPr lang="ru-RU"/>
        </a:p>
      </dgm:t>
    </dgm:pt>
    <dgm:pt modelId="{ECDC5058-BD81-3C4B-8144-E998C55BCEE8}">
      <dgm:prSet phldrT="[Text]" custT="1"/>
      <dgm:spPr/>
      <dgm:t>
        <a:bodyPr/>
        <a:lstStyle/>
        <a:p>
          <a:pPr algn="l" rtl="0"/>
          <a:r>
            <a:rPr lang="ru-RU" sz="1800" b="0" i="0" u="none" baseline="0" dirty="0">
              <a:latin typeface="Georgia"/>
              <a:cs typeface="Georgia"/>
            </a:rPr>
            <a:t>Существуют ли четкие юридические </a:t>
          </a:r>
          <a:r>
            <a:rPr lang="ru-RU" sz="1800" b="0" i="0" u="none" baseline="0" dirty="0" smtClean="0">
              <a:latin typeface="Georgia"/>
              <a:cs typeface="Georgia"/>
            </a:rPr>
            <a:t>нормы?</a:t>
          </a:r>
          <a:endParaRPr lang="ru-RU" sz="1800" dirty="0">
            <a:latin typeface="Georgia"/>
            <a:cs typeface="Georgia"/>
          </a:endParaRPr>
        </a:p>
      </dgm:t>
    </dgm:pt>
    <dgm:pt modelId="{493CF204-1DE7-BE46-8F18-1923F48D402D}" type="parTrans" cxnId="{F8226577-52B2-7B4D-B7D3-070F6495D9A0}">
      <dgm:prSet/>
      <dgm:spPr/>
      <dgm:t>
        <a:bodyPr/>
        <a:lstStyle/>
        <a:p>
          <a:endParaRPr lang="ru-RU"/>
        </a:p>
      </dgm:t>
    </dgm:pt>
    <dgm:pt modelId="{587D411B-53CD-414D-AACF-BD755FA7EF90}" type="sibTrans" cxnId="{F8226577-52B2-7B4D-B7D3-070F6495D9A0}">
      <dgm:prSet/>
      <dgm:spPr/>
      <dgm:t>
        <a:bodyPr/>
        <a:lstStyle/>
        <a:p>
          <a:endParaRPr lang="ru-RU"/>
        </a:p>
      </dgm:t>
    </dgm:pt>
    <dgm:pt modelId="{E75FFD4D-F6AC-6342-9451-6E6E2B685C7A}">
      <dgm:prSet phldrT="[Text]" custT="1"/>
      <dgm:spPr/>
      <dgm:t>
        <a:bodyPr/>
        <a:lstStyle/>
        <a:p>
          <a:pPr algn="l" rtl="0"/>
          <a:r>
            <a:rPr lang="ru-RU" sz="1800" b="0" i="0" u="none" baseline="0" dirty="0">
              <a:latin typeface="Georgia"/>
              <a:cs typeface="Georgia"/>
            </a:rPr>
            <a:t>Понятно ли, кто несет ответственность?</a:t>
          </a:r>
          <a:endParaRPr lang="ru-RU" sz="1800" dirty="0">
            <a:latin typeface="Georgia"/>
            <a:cs typeface="Georgia"/>
          </a:endParaRPr>
        </a:p>
      </dgm:t>
    </dgm:pt>
    <dgm:pt modelId="{FB0F2D81-235A-EC40-BA1F-2E5D716533D7}" type="parTrans" cxnId="{F47CB467-3095-7C4E-987F-19AF0C69849F}">
      <dgm:prSet/>
      <dgm:spPr/>
      <dgm:t>
        <a:bodyPr/>
        <a:lstStyle/>
        <a:p>
          <a:endParaRPr lang="ru-RU"/>
        </a:p>
      </dgm:t>
    </dgm:pt>
    <dgm:pt modelId="{5BDD2BAF-A9D6-834A-8604-2A15404F32D1}" type="sibTrans" cxnId="{F47CB467-3095-7C4E-987F-19AF0C69849F}">
      <dgm:prSet/>
      <dgm:spPr/>
      <dgm:t>
        <a:bodyPr/>
        <a:lstStyle/>
        <a:p>
          <a:endParaRPr lang="ru-RU"/>
        </a:p>
      </dgm:t>
    </dgm:pt>
    <dgm:pt modelId="{023D5634-0250-1945-83BA-A6304EC75D19}">
      <dgm:prSet phldrT="[Text]" custT="1"/>
      <dgm:spPr/>
      <dgm:t>
        <a:bodyPr/>
        <a:lstStyle/>
        <a:p>
          <a:pPr algn="l" rtl="0"/>
          <a:r>
            <a:rPr lang="ru-RU" sz="1800" b="0" i="0" u="none" baseline="0" dirty="0">
              <a:latin typeface="Georgia"/>
              <a:cs typeface="Georgia"/>
            </a:rPr>
            <a:t>Доступно ли страхование?</a:t>
          </a:r>
          <a:endParaRPr lang="ru-RU" sz="1800" dirty="0">
            <a:latin typeface="Georgia"/>
            <a:cs typeface="Georgia"/>
          </a:endParaRPr>
        </a:p>
      </dgm:t>
    </dgm:pt>
    <dgm:pt modelId="{E2A7CEB9-10C2-BE40-BCFF-20D46E2F895C}" type="parTrans" cxnId="{9F75B1D5-F9F8-6749-8CA6-5BD3C6C116F1}">
      <dgm:prSet/>
      <dgm:spPr/>
      <dgm:t>
        <a:bodyPr/>
        <a:lstStyle/>
        <a:p>
          <a:endParaRPr lang="ru-RU"/>
        </a:p>
      </dgm:t>
    </dgm:pt>
    <dgm:pt modelId="{49414F2C-54DB-304C-839D-9CAC281C3C82}" type="sibTrans" cxnId="{9F75B1D5-F9F8-6749-8CA6-5BD3C6C116F1}">
      <dgm:prSet/>
      <dgm:spPr/>
      <dgm:t>
        <a:bodyPr/>
        <a:lstStyle/>
        <a:p>
          <a:endParaRPr lang="ru-RU"/>
        </a:p>
      </dgm:t>
    </dgm:pt>
    <dgm:pt modelId="{2E4A5D30-5022-E942-B767-F0E51ECD56EC}">
      <dgm:prSet phldrT="[Text]" custT="1"/>
      <dgm:spPr/>
      <dgm:t>
        <a:bodyPr/>
        <a:lstStyle/>
        <a:p>
          <a:pPr algn="l" rtl="0"/>
          <a:r>
            <a:rPr lang="ru-RU" sz="1800" b="0" i="0" u="none" baseline="0" dirty="0">
              <a:latin typeface="Georgia"/>
              <a:cs typeface="Georgia"/>
            </a:rPr>
            <a:t>В какой степени AI принимает или способствует принятию решений?</a:t>
          </a:r>
          <a:endParaRPr lang="ru-RU" sz="1800" dirty="0">
            <a:latin typeface="Georgia"/>
            <a:cs typeface="Georgia"/>
          </a:endParaRPr>
        </a:p>
      </dgm:t>
    </dgm:pt>
    <dgm:pt modelId="{839C3022-E594-B446-A3BC-811F80E3E73F}" type="parTrans" cxnId="{7449F658-D4EF-EC43-8B87-F6D21624156D}">
      <dgm:prSet/>
      <dgm:spPr/>
      <dgm:t>
        <a:bodyPr/>
        <a:lstStyle/>
        <a:p>
          <a:endParaRPr lang="ru-RU"/>
        </a:p>
      </dgm:t>
    </dgm:pt>
    <dgm:pt modelId="{2DB6F70F-F3BA-1046-84C9-81A38ED9E00C}" type="sibTrans" cxnId="{7449F658-D4EF-EC43-8B87-F6D21624156D}">
      <dgm:prSet/>
      <dgm:spPr/>
      <dgm:t>
        <a:bodyPr/>
        <a:lstStyle/>
        <a:p>
          <a:endParaRPr lang="ru-RU"/>
        </a:p>
      </dgm:t>
    </dgm:pt>
    <dgm:pt modelId="{108EB2FF-8550-B34F-AFB0-8C654AED3FC9}">
      <dgm:prSet phldrT="[Text]" custT="1"/>
      <dgm:spPr/>
      <dgm:t>
        <a:bodyPr/>
        <a:lstStyle/>
        <a:p>
          <a:pPr algn="ctr" rtl="0"/>
          <a:r>
            <a:rPr lang="ru-RU" sz="2000" b="0" i="0" u="none" baseline="0">
              <a:latin typeface="Georgia"/>
              <a:cs typeface="Georgia"/>
            </a:rPr>
            <a:t>Участие людей</a:t>
          </a:r>
          <a:endParaRPr lang="ru-RU" sz="2000" dirty="0">
            <a:latin typeface="Georgia"/>
            <a:cs typeface="Georgia"/>
          </a:endParaRPr>
        </a:p>
      </dgm:t>
    </dgm:pt>
    <dgm:pt modelId="{02692B9B-E100-1E45-AAB3-01A55DBFEEB1}" type="parTrans" cxnId="{6F762B9E-DB61-7D4B-905D-BE0F65C3B902}">
      <dgm:prSet/>
      <dgm:spPr/>
      <dgm:t>
        <a:bodyPr/>
        <a:lstStyle/>
        <a:p>
          <a:endParaRPr lang="ru-RU"/>
        </a:p>
      </dgm:t>
    </dgm:pt>
    <dgm:pt modelId="{510266FD-BF09-794B-9E8D-640C25DEFC2C}" type="sibTrans" cxnId="{6F762B9E-DB61-7D4B-905D-BE0F65C3B902}">
      <dgm:prSet/>
      <dgm:spPr/>
      <dgm:t>
        <a:bodyPr/>
        <a:lstStyle/>
        <a:p>
          <a:endParaRPr lang="ru-RU"/>
        </a:p>
      </dgm:t>
    </dgm:pt>
    <dgm:pt modelId="{15152A0B-5927-EC45-9B98-EA2B4E9AF860}">
      <dgm:prSet phldrT="[Text]" custT="1"/>
      <dgm:spPr/>
      <dgm:t>
        <a:bodyPr/>
        <a:lstStyle/>
        <a:p>
          <a:pPr algn="l" rtl="0"/>
          <a:r>
            <a:rPr lang="ru-RU" sz="1800" b="0" i="0" u="none" baseline="0" dirty="0" smtClean="0">
              <a:latin typeface="Georgia"/>
              <a:cs typeface="Georgia"/>
            </a:rPr>
            <a:t>Учитываются ли этические нормы в создании программ?</a:t>
          </a:r>
          <a:endParaRPr lang="ru-RU" sz="1800" dirty="0">
            <a:latin typeface="Georgia"/>
            <a:cs typeface="Georgia"/>
          </a:endParaRPr>
        </a:p>
      </dgm:t>
    </dgm:pt>
    <dgm:pt modelId="{787E19EA-C56E-EE48-A5D9-C475D7D05FC3}" type="parTrans" cxnId="{42C7A2C6-FBA3-1F4D-AD7C-C84CCE8ED344}">
      <dgm:prSet/>
      <dgm:spPr/>
      <dgm:t>
        <a:bodyPr/>
        <a:lstStyle/>
        <a:p>
          <a:endParaRPr lang="ru-RU"/>
        </a:p>
      </dgm:t>
    </dgm:pt>
    <dgm:pt modelId="{03E29176-2B1C-6D46-B495-4572793D8C8F}" type="sibTrans" cxnId="{42C7A2C6-FBA3-1F4D-AD7C-C84CCE8ED344}">
      <dgm:prSet/>
      <dgm:spPr/>
      <dgm:t>
        <a:bodyPr/>
        <a:lstStyle/>
        <a:p>
          <a:endParaRPr lang="ru-RU"/>
        </a:p>
      </dgm:t>
    </dgm:pt>
    <dgm:pt modelId="{EEF46DFB-C14E-0147-874F-AD5FC59CF41F}">
      <dgm:prSet phldrT="[Text]" custT="1"/>
      <dgm:spPr/>
      <dgm:t>
        <a:bodyPr/>
        <a:lstStyle/>
        <a:p>
          <a:pPr algn="ctr" rtl="0"/>
          <a:r>
            <a:rPr lang="ru-RU" sz="2000" dirty="0" smtClean="0">
              <a:latin typeface="Georgia"/>
              <a:cs typeface="Georgia"/>
            </a:rPr>
            <a:t>Установки</a:t>
          </a:r>
          <a:endParaRPr lang="ru-RU" sz="2000" dirty="0">
            <a:latin typeface="Georgia"/>
            <a:cs typeface="Georgia"/>
          </a:endParaRPr>
        </a:p>
      </dgm:t>
    </dgm:pt>
    <dgm:pt modelId="{91BA080B-97CB-5149-B4D9-41841565AFC8}" type="parTrans" cxnId="{011B3311-854B-0544-A9ED-AED16AF43D26}">
      <dgm:prSet/>
      <dgm:spPr/>
      <dgm:t>
        <a:bodyPr/>
        <a:lstStyle/>
        <a:p>
          <a:endParaRPr lang="ru-RU"/>
        </a:p>
      </dgm:t>
    </dgm:pt>
    <dgm:pt modelId="{9AF6EE69-CFA2-D94A-AA40-7269E96CBC14}" type="sibTrans" cxnId="{011B3311-854B-0544-A9ED-AED16AF43D26}">
      <dgm:prSet/>
      <dgm:spPr/>
      <dgm:t>
        <a:bodyPr/>
        <a:lstStyle/>
        <a:p>
          <a:endParaRPr lang="ru-RU"/>
        </a:p>
      </dgm:t>
    </dgm:pt>
    <dgm:pt modelId="{998D4BD3-1185-4146-B557-0A6BEA39A6CC}">
      <dgm:prSet phldrT="[Text]" custT="1"/>
      <dgm:spPr/>
      <dgm:t>
        <a:bodyPr/>
        <a:lstStyle/>
        <a:p>
          <a:pPr algn="ctr" rtl="0"/>
          <a:r>
            <a:rPr lang="ru-RU" sz="2000" b="0" i="0" u="none" baseline="0">
              <a:latin typeface="Georgia"/>
              <a:cs typeface="Georgia"/>
            </a:rPr>
            <a:t>Понимание</a:t>
          </a:r>
          <a:endParaRPr lang="ru-RU" sz="2000" dirty="0">
            <a:latin typeface="Georgia"/>
            <a:cs typeface="Georgia"/>
          </a:endParaRPr>
        </a:p>
      </dgm:t>
    </dgm:pt>
    <dgm:pt modelId="{94E2E8D8-5EE6-4540-BB7B-ADF5D273B844}" type="parTrans" cxnId="{24779776-B9F9-A34B-B45C-761B7079ADD5}">
      <dgm:prSet/>
      <dgm:spPr/>
      <dgm:t>
        <a:bodyPr/>
        <a:lstStyle/>
        <a:p>
          <a:endParaRPr lang="ru-RU"/>
        </a:p>
      </dgm:t>
    </dgm:pt>
    <dgm:pt modelId="{95C8DB65-BB8F-DE43-B545-B26B28D35344}" type="sibTrans" cxnId="{24779776-B9F9-A34B-B45C-761B7079ADD5}">
      <dgm:prSet/>
      <dgm:spPr/>
      <dgm:t>
        <a:bodyPr/>
        <a:lstStyle/>
        <a:p>
          <a:endParaRPr lang="ru-RU"/>
        </a:p>
      </dgm:t>
    </dgm:pt>
    <dgm:pt modelId="{1A945ECE-BA5A-7E4B-A5B5-6D023D161B40}">
      <dgm:prSet phldrT="[Text]" custT="1"/>
      <dgm:spPr/>
      <dgm:t>
        <a:bodyPr/>
        <a:lstStyle/>
        <a:p>
          <a:pPr algn="ctr" rtl="0"/>
          <a:r>
            <a:rPr lang="ru-RU" sz="2000" b="0" i="0" u="none" baseline="0">
              <a:latin typeface="Georgia"/>
              <a:cs typeface="Georgia"/>
            </a:rPr>
            <a:t>Законодательство</a:t>
          </a:r>
          <a:endParaRPr lang="ru-RU" sz="2000" dirty="0">
            <a:latin typeface="Georgia"/>
            <a:cs typeface="Georgia"/>
          </a:endParaRPr>
        </a:p>
      </dgm:t>
    </dgm:pt>
    <dgm:pt modelId="{1CF954BC-2479-F141-A3D9-20102E9A4537}" type="parTrans" cxnId="{02B7C4A7-E1D5-C649-AB9C-47634F1D37E0}">
      <dgm:prSet/>
      <dgm:spPr/>
      <dgm:t>
        <a:bodyPr/>
        <a:lstStyle/>
        <a:p>
          <a:endParaRPr lang="ru-RU"/>
        </a:p>
      </dgm:t>
    </dgm:pt>
    <dgm:pt modelId="{95A6DDC7-5AB5-CE4F-A5D7-43C93B0726FB}" type="sibTrans" cxnId="{02B7C4A7-E1D5-C649-AB9C-47634F1D37E0}">
      <dgm:prSet/>
      <dgm:spPr/>
      <dgm:t>
        <a:bodyPr/>
        <a:lstStyle/>
        <a:p>
          <a:endParaRPr lang="ru-RU"/>
        </a:p>
      </dgm:t>
    </dgm:pt>
    <dgm:pt modelId="{F0969577-30DC-FC44-AF3A-ECBC4C2A3687}">
      <dgm:prSet phldrT="[Text]" custT="1"/>
      <dgm:spPr/>
      <dgm:t>
        <a:bodyPr/>
        <a:lstStyle/>
        <a:p>
          <a:pPr algn="ctr" rtl="0"/>
          <a:r>
            <a:rPr lang="ru-RU" sz="2000" b="0" i="0" u="none" baseline="0">
              <a:latin typeface="Georgia"/>
              <a:cs typeface="Georgia"/>
            </a:rPr>
            <a:t>Подотчетность</a:t>
          </a:r>
          <a:endParaRPr lang="ru-RU" sz="2000" dirty="0">
            <a:latin typeface="Georgia"/>
            <a:cs typeface="Georgia"/>
          </a:endParaRPr>
        </a:p>
      </dgm:t>
    </dgm:pt>
    <dgm:pt modelId="{DAFA589F-AD53-804C-932F-38CEE38ECC63}" type="parTrans" cxnId="{218087FE-D62D-844F-A768-1A1B79C025E0}">
      <dgm:prSet/>
      <dgm:spPr/>
      <dgm:t>
        <a:bodyPr/>
        <a:lstStyle/>
        <a:p>
          <a:endParaRPr lang="ru-RU"/>
        </a:p>
      </dgm:t>
    </dgm:pt>
    <dgm:pt modelId="{6CC28583-F021-C941-8A84-6F23A5DC3F10}" type="sibTrans" cxnId="{218087FE-D62D-844F-A768-1A1B79C025E0}">
      <dgm:prSet/>
      <dgm:spPr/>
      <dgm:t>
        <a:bodyPr/>
        <a:lstStyle/>
        <a:p>
          <a:endParaRPr lang="ru-RU"/>
        </a:p>
      </dgm:t>
    </dgm:pt>
    <dgm:pt modelId="{749E2E3C-D525-A246-BF7F-21CAF49EF3C7}" type="pres">
      <dgm:prSet presAssocID="{75BEBCEF-02F0-9D4E-8AA3-EA65B3309D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D4727F-8F84-C44F-8AE5-BCDFD6914FC7}" type="pres">
      <dgm:prSet presAssocID="{C3C626D0-E673-454B-B85E-A492AF78E4CC}" presName="linNode" presStyleCnt="0"/>
      <dgm:spPr/>
    </dgm:pt>
    <dgm:pt modelId="{0BF3BD23-F067-1B4E-B5FC-34D0ED3B1CAB}" type="pres">
      <dgm:prSet presAssocID="{C3C626D0-E673-454B-B85E-A492AF78E4CC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850E0-8490-7548-B29C-94F37BCB406D}" type="pres">
      <dgm:prSet presAssocID="{C3C626D0-E673-454B-B85E-A492AF78E4CC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10247-021E-754F-81F0-0D51E224BE26}" type="pres">
      <dgm:prSet presAssocID="{09539764-A691-A041-B3DC-46F12E694138}" presName="sp" presStyleCnt="0"/>
      <dgm:spPr/>
    </dgm:pt>
    <dgm:pt modelId="{B22708B1-BC80-3E4B-9444-E8BDFBEE694E}" type="pres">
      <dgm:prSet presAssocID="{108EB2FF-8550-B34F-AFB0-8C654AED3FC9}" presName="linNode" presStyleCnt="0"/>
      <dgm:spPr/>
    </dgm:pt>
    <dgm:pt modelId="{9207FF50-9D60-9545-A96B-A7A5CA8B1EDA}" type="pres">
      <dgm:prSet presAssocID="{108EB2FF-8550-B34F-AFB0-8C654AED3FC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455EA-5E09-C346-A5B2-BA24E3D039EC}" type="pres">
      <dgm:prSet presAssocID="{108EB2FF-8550-B34F-AFB0-8C654AED3FC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8BA6A-A058-DB40-A36C-911B34DBAD37}" type="pres">
      <dgm:prSet presAssocID="{510266FD-BF09-794B-9E8D-640C25DEFC2C}" presName="sp" presStyleCnt="0"/>
      <dgm:spPr/>
    </dgm:pt>
    <dgm:pt modelId="{366CF35B-2171-E64C-8971-BBE34C5ED71B}" type="pres">
      <dgm:prSet presAssocID="{DD04452B-BA3A-5843-96D3-FC6F15763311}" presName="linNode" presStyleCnt="0"/>
      <dgm:spPr/>
    </dgm:pt>
    <dgm:pt modelId="{DF7EC5C9-E367-8B4E-8971-E4137F0A702A}" type="pres">
      <dgm:prSet presAssocID="{DD04452B-BA3A-5843-96D3-FC6F15763311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6FD35-7CB0-FC46-B936-010961EE5EA3}" type="pres">
      <dgm:prSet presAssocID="{DD04452B-BA3A-5843-96D3-FC6F15763311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75FD9-B695-BA47-B8B6-AB6CF9F10A05}" type="pres">
      <dgm:prSet presAssocID="{F1CA7BD4-CBAE-5947-90E8-35FBF5A3E051}" presName="sp" presStyleCnt="0"/>
      <dgm:spPr/>
    </dgm:pt>
    <dgm:pt modelId="{A8C8F964-0ECB-B248-AD11-A1D500F3560D}" type="pres">
      <dgm:prSet presAssocID="{EEF46DFB-C14E-0147-874F-AD5FC59CF41F}" presName="linNode" presStyleCnt="0"/>
      <dgm:spPr/>
    </dgm:pt>
    <dgm:pt modelId="{CA7EE6D6-9291-BA41-B126-6C9D52DFBE7D}" type="pres">
      <dgm:prSet presAssocID="{EEF46DFB-C14E-0147-874F-AD5FC59CF41F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0C56E-ECA9-C945-9F09-5E806EF506EE}" type="pres">
      <dgm:prSet presAssocID="{EEF46DFB-C14E-0147-874F-AD5FC59CF41F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C13D7-BC40-1044-9A8E-D5E10A79D896}" type="pres">
      <dgm:prSet presAssocID="{9AF6EE69-CFA2-D94A-AA40-7269E96CBC14}" presName="sp" presStyleCnt="0"/>
      <dgm:spPr/>
    </dgm:pt>
    <dgm:pt modelId="{115F88A3-9CC8-C045-B020-28A5D526994C}" type="pres">
      <dgm:prSet presAssocID="{998D4BD3-1185-4146-B557-0A6BEA39A6CC}" presName="linNode" presStyleCnt="0"/>
      <dgm:spPr/>
    </dgm:pt>
    <dgm:pt modelId="{46A4DAA3-CB9F-B34D-8F13-063EE4295483}" type="pres">
      <dgm:prSet presAssocID="{998D4BD3-1185-4146-B557-0A6BEA39A6C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9ABDC-9E14-6C44-9E8C-D200D90CF05C}" type="pres">
      <dgm:prSet presAssocID="{998D4BD3-1185-4146-B557-0A6BEA39A6CC}" presName="descendantText" presStyleLbl="alignAccFollowNode1" presStyleIdx="4" presStyleCnt="7" custScaleY="129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3AEA5-F269-1647-887E-9FF25B8D878B}" type="pres">
      <dgm:prSet presAssocID="{95C8DB65-BB8F-DE43-B545-B26B28D35344}" presName="sp" presStyleCnt="0"/>
      <dgm:spPr/>
    </dgm:pt>
    <dgm:pt modelId="{0975329C-B8CC-1747-BA6A-7E27A796BAF5}" type="pres">
      <dgm:prSet presAssocID="{1A945ECE-BA5A-7E4B-A5B5-6D023D161B40}" presName="linNode" presStyleCnt="0"/>
      <dgm:spPr/>
    </dgm:pt>
    <dgm:pt modelId="{7ACEA285-5611-3F45-9462-DD3A3697C42C}" type="pres">
      <dgm:prSet presAssocID="{1A945ECE-BA5A-7E4B-A5B5-6D023D161B40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05DD0-45D0-7141-9425-6103C3E6CE4B}" type="pres">
      <dgm:prSet presAssocID="{1A945ECE-BA5A-7E4B-A5B5-6D023D161B40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87C55-9F6E-1445-956E-E16A21F3520C}" type="pres">
      <dgm:prSet presAssocID="{95A6DDC7-5AB5-CE4F-A5D7-43C93B0726FB}" presName="sp" presStyleCnt="0"/>
      <dgm:spPr/>
    </dgm:pt>
    <dgm:pt modelId="{AD219DBB-A78C-E642-A33C-DFE1769B8032}" type="pres">
      <dgm:prSet presAssocID="{F0969577-30DC-FC44-AF3A-ECBC4C2A3687}" presName="linNode" presStyleCnt="0"/>
      <dgm:spPr/>
    </dgm:pt>
    <dgm:pt modelId="{DD2B614F-A5C1-7046-84F9-FB90F85C7744}" type="pres">
      <dgm:prSet presAssocID="{F0969577-30DC-FC44-AF3A-ECBC4C2A3687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4CA40-2F7E-0A46-BD85-9AE1E734ED82}" type="pres">
      <dgm:prSet presAssocID="{F0969577-30DC-FC44-AF3A-ECBC4C2A3687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75B1D5-F9F8-6749-8CA6-5BD3C6C116F1}" srcId="{F0969577-30DC-FC44-AF3A-ECBC4C2A3687}" destId="{023D5634-0250-1945-83BA-A6304EC75D19}" srcOrd="1" destOrd="0" parTransId="{E2A7CEB9-10C2-BE40-BCFF-20D46E2F895C}" sibTransId="{49414F2C-54DB-304C-839D-9CAC281C3C82}"/>
    <dgm:cxn modelId="{F47CB467-3095-7C4E-987F-19AF0C69849F}" srcId="{F0969577-30DC-FC44-AF3A-ECBC4C2A3687}" destId="{E75FFD4D-F6AC-6342-9451-6E6E2B685C7A}" srcOrd="0" destOrd="0" parTransId="{FB0F2D81-235A-EC40-BA1F-2E5D716533D7}" sibTransId="{5BDD2BAF-A9D6-834A-8604-2A15404F32D1}"/>
    <dgm:cxn modelId="{7449F658-D4EF-EC43-8B87-F6D21624156D}" srcId="{C3C626D0-E673-454B-B85E-A492AF78E4CC}" destId="{2E4A5D30-5022-E942-B767-F0E51ECD56EC}" srcOrd="0" destOrd="0" parTransId="{839C3022-E594-B446-A3BC-811F80E3E73F}" sibTransId="{2DB6F70F-F3BA-1046-84C9-81A38ED9E00C}"/>
    <dgm:cxn modelId="{011B3311-854B-0544-A9ED-AED16AF43D26}" srcId="{75BEBCEF-02F0-9D4E-8AA3-EA65B3309D11}" destId="{EEF46DFB-C14E-0147-874F-AD5FC59CF41F}" srcOrd="3" destOrd="0" parTransId="{91BA080B-97CB-5149-B4D9-41841565AFC8}" sibTransId="{9AF6EE69-CFA2-D94A-AA40-7269E96CBC14}"/>
    <dgm:cxn modelId="{F8E6AACA-C1CB-814A-9EFE-85AF7938B618}" type="presOf" srcId="{E75FFD4D-F6AC-6342-9451-6E6E2B685C7A}" destId="{6FA4CA40-2F7E-0A46-BD85-9AE1E734ED82}" srcOrd="0" destOrd="0" presId="urn:microsoft.com/office/officeart/2005/8/layout/vList5"/>
    <dgm:cxn modelId="{152A8A72-7CD9-6948-8FC7-9747C8752AAE}" type="presOf" srcId="{629DE31F-7240-044B-8F74-E5F6BC95603A}" destId="{1C90C56E-ECA9-C945-9F09-5E806EF506EE}" srcOrd="0" destOrd="0" presId="urn:microsoft.com/office/officeart/2005/8/layout/vList5"/>
    <dgm:cxn modelId="{8D6BBB0C-83AE-FA4D-BC7D-AEC83DB1C7DB}" type="presOf" srcId="{3CCE3FF4-A44E-F947-8B80-EB6DC8C2D871}" destId="{B219ABDC-9E14-6C44-9E8C-D200D90CF05C}" srcOrd="0" destOrd="0" presId="urn:microsoft.com/office/officeart/2005/8/layout/vList5"/>
    <dgm:cxn modelId="{2878402E-630F-0240-88F1-8A8EEE97B1D6}" type="presOf" srcId="{C3C626D0-E673-454B-B85E-A492AF78E4CC}" destId="{0BF3BD23-F067-1B4E-B5FC-34D0ED3B1CAB}" srcOrd="0" destOrd="0" presId="urn:microsoft.com/office/officeart/2005/8/layout/vList5"/>
    <dgm:cxn modelId="{5548139D-87C9-A949-AF13-A404995C4461}" srcId="{EEF46DFB-C14E-0147-874F-AD5FC59CF41F}" destId="{629DE31F-7240-044B-8F74-E5F6BC95603A}" srcOrd="0" destOrd="0" parTransId="{E5D4B1F7-BF75-9C4E-B6E3-F9072D19E1A8}" sibTransId="{035FB8BE-1C51-BF4F-BDA8-76B311A4F5D2}"/>
    <dgm:cxn modelId="{42C7A2C6-FBA3-1F4D-AD7C-C84CCE8ED344}" srcId="{DD04452B-BA3A-5843-96D3-FC6F15763311}" destId="{15152A0B-5927-EC45-9B98-EA2B4E9AF860}" srcOrd="0" destOrd="0" parTransId="{787E19EA-C56E-EE48-A5D9-C475D7D05FC3}" sibTransId="{03E29176-2B1C-6D46-B495-4572793D8C8F}"/>
    <dgm:cxn modelId="{619FB465-52EE-3446-963F-BE7A11BD1C92}" srcId="{75BEBCEF-02F0-9D4E-8AA3-EA65B3309D11}" destId="{C3C626D0-E673-454B-B85E-A492AF78E4CC}" srcOrd="0" destOrd="0" parTransId="{B184FBAE-D6BC-9944-B0F9-8D2B66A6E6BE}" sibTransId="{09539764-A691-A041-B3DC-46F12E694138}"/>
    <dgm:cxn modelId="{02B7C4A7-E1D5-C649-AB9C-47634F1D37E0}" srcId="{75BEBCEF-02F0-9D4E-8AA3-EA65B3309D11}" destId="{1A945ECE-BA5A-7E4B-A5B5-6D023D161B40}" srcOrd="5" destOrd="0" parTransId="{1CF954BC-2479-F141-A3D9-20102E9A4537}" sibTransId="{95A6DDC7-5AB5-CE4F-A5D7-43C93B0726FB}"/>
    <dgm:cxn modelId="{124F29FE-EB51-0946-82EF-26C223165610}" type="presOf" srcId="{ECDC5058-BD81-3C4B-8144-E998C55BCEE8}" destId="{25305DD0-45D0-7141-9425-6103C3E6CE4B}" srcOrd="0" destOrd="0" presId="urn:microsoft.com/office/officeart/2005/8/layout/vList5"/>
    <dgm:cxn modelId="{7C1BAB67-4362-994A-878D-826CAE6680A9}" type="presOf" srcId="{EEF46DFB-C14E-0147-874F-AD5FC59CF41F}" destId="{CA7EE6D6-9291-BA41-B126-6C9D52DFBE7D}" srcOrd="0" destOrd="0" presId="urn:microsoft.com/office/officeart/2005/8/layout/vList5"/>
    <dgm:cxn modelId="{72968DBC-A9BF-ED48-88C8-7EC352E7161A}" srcId="{998D4BD3-1185-4146-B557-0A6BEA39A6CC}" destId="{3CCE3FF4-A44E-F947-8B80-EB6DC8C2D871}" srcOrd="0" destOrd="0" parTransId="{16EB4FBF-495D-D041-A0C6-9AD36CA8EEF2}" sibTransId="{9F31D4DE-62CD-AF4A-9433-1B8BE36C3F14}"/>
    <dgm:cxn modelId="{1F2E9B1A-CD04-964F-B6F3-9110DFB4A13B}" type="presOf" srcId="{AC5180DD-4A6C-0C4A-BD3E-6FBEFD2CC936}" destId="{916455EA-5E09-C346-A5B2-BA24E3D039EC}" srcOrd="0" destOrd="0" presId="urn:microsoft.com/office/officeart/2005/8/layout/vList5"/>
    <dgm:cxn modelId="{882D6E87-5519-CF41-BF74-B4AB7A94A4A3}" srcId="{108EB2FF-8550-B34F-AFB0-8C654AED3FC9}" destId="{AC5180DD-4A6C-0C4A-BD3E-6FBEFD2CC936}" srcOrd="0" destOrd="0" parTransId="{CEEA0949-9FD9-8B44-808A-5D46C110A912}" sibTransId="{7966F595-7DC4-C542-8521-32D6CCA25BAD}"/>
    <dgm:cxn modelId="{24779776-B9F9-A34B-B45C-761B7079ADD5}" srcId="{75BEBCEF-02F0-9D4E-8AA3-EA65B3309D11}" destId="{998D4BD3-1185-4146-B557-0A6BEA39A6CC}" srcOrd="4" destOrd="0" parTransId="{94E2E8D8-5EE6-4540-BB7B-ADF5D273B844}" sibTransId="{95C8DB65-BB8F-DE43-B545-B26B28D35344}"/>
    <dgm:cxn modelId="{43C7094A-DAD9-9841-BC6D-FEBD01E787D3}" type="presOf" srcId="{023D5634-0250-1945-83BA-A6304EC75D19}" destId="{6FA4CA40-2F7E-0A46-BD85-9AE1E734ED82}" srcOrd="0" destOrd="1" presId="urn:microsoft.com/office/officeart/2005/8/layout/vList5"/>
    <dgm:cxn modelId="{BA40CA31-5FB5-5D4A-937D-4E0784F126B1}" type="presOf" srcId="{2E4A5D30-5022-E942-B767-F0E51ECD56EC}" destId="{CE4850E0-8490-7548-B29C-94F37BCB406D}" srcOrd="0" destOrd="0" presId="urn:microsoft.com/office/officeart/2005/8/layout/vList5"/>
    <dgm:cxn modelId="{218087FE-D62D-844F-A768-1A1B79C025E0}" srcId="{75BEBCEF-02F0-9D4E-8AA3-EA65B3309D11}" destId="{F0969577-30DC-FC44-AF3A-ECBC4C2A3687}" srcOrd="6" destOrd="0" parTransId="{DAFA589F-AD53-804C-932F-38CEE38ECC63}" sibTransId="{6CC28583-F021-C941-8A84-6F23A5DC3F10}"/>
    <dgm:cxn modelId="{8CCF88E6-443C-7C49-A63E-3573F182F7D3}" srcId="{75BEBCEF-02F0-9D4E-8AA3-EA65B3309D11}" destId="{DD04452B-BA3A-5843-96D3-FC6F15763311}" srcOrd="2" destOrd="0" parTransId="{473486FC-92EC-F940-907D-E2FA28EB8868}" sibTransId="{F1CA7BD4-CBAE-5947-90E8-35FBF5A3E051}"/>
    <dgm:cxn modelId="{00912E35-4831-0640-AF59-919CB0E203D8}" type="presOf" srcId="{75BEBCEF-02F0-9D4E-8AA3-EA65B3309D11}" destId="{749E2E3C-D525-A246-BF7F-21CAF49EF3C7}" srcOrd="0" destOrd="0" presId="urn:microsoft.com/office/officeart/2005/8/layout/vList5"/>
    <dgm:cxn modelId="{B8F96199-B710-F446-9F77-0C072C065D25}" type="presOf" srcId="{108EB2FF-8550-B34F-AFB0-8C654AED3FC9}" destId="{9207FF50-9D60-9545-A96B-A7A5CA8B1EDA}" srcOrd="0" destOrd="0" presId="urn:microsoft.com/office/officeart/2005/8/layout/vList5"/>
    <dgm:cxn modelId="{E79BFFDA-4BF4-3D4C-A1C6-3C9C661B054F}" type="presOf" srcId="{998D4BD3-1185-4146-B557-0A6BEA39A6CC}" destId="{46A4DAA3-CB9F-B34D-8F13-063EE4295483}" srcOrd="0" destOrd="0" presId="urn:microsoft.com/office/officeart/2005/8/layout/vList5"/>
    <dgm:cxn modelId="{F8226577-52B2-7B4D-B7D3-070F6495D9A0}" srcId="{1A945ECE-BA5A-7E4B-A5B5-6D023D161B40}" destId="{ECDC5058-BD81-3C4B-8144-E998C55BCEE8}" srcOrd="0" destOrd="0" parTransId="{493CF204-1DE7-BE46-8F18-1923F48D402D}" sibTransId="{587D411B-53CD-414D-AACF-BD755FA7EF90}"/>
    <dgm:cxn modelId="{B8EB6830-B055-AE43-834F-42EA6376475F}" type="presOf" srcId="{DD04452B-BA3A-5843-96D3-FC6F15763311}" destId="{DF7EC5C9-E367-8B4E-8971-E4137F0A702A}" srcOrd="0" destOrd="0" presId="urn:microsoft.com/office/officeart/2005/8/layout/vList5"/>
    <dgm:cxn modelId="{6F762B9E-DB61-7D4B-905D-BE0F65C3B902}" srcId="{75BEBCEF-02F0-9D4E-8AA3-EA65B3309D11}" destId="{108EB2FF-8550-B34F-AFB0-8C654AED3FC9}" srcOrd="1" destOrd="0" parTransId="{02692B9B-E100-1E45-AAB3-01A55DBFEEB1}" sibTransId="{510266FD-BF09-794B-9E8D-640C25DEFC2C}"/>
    <dgm:cxn modelId="{F62D991E-1122-6944-A528-344A24932EF8}" type="presOf" srcId="{1A945ECE-BA5A-7E4B-A5B5-6D023D161B40}" destId="{7ACEA285-5611-3F45-9462-DD3A3697C42C}" srcOrd="0" destOrd="0" presId="urn:microsoft.com/office/officeart/2005/8/layout/vList5"/>
    <dgm:cxn modelId="{F82990AD-544C-7643-97C6-33881DBA9D88}" type="presOf" srcId="{15152A0B-5927-EC45-9B98-EA2B4E9AF860}" destId="{7BD6FD35-7CB0-FC46-B936-010961EE5EA3}" srcOrd="0" destOrd="0" presId="urn:microsoft.com/office/officeart/2005/8/layout/vList5"/>
    <dgm:cxn modelId="{C5AACEDC-F714-9644-A8D9-FBB27CBAE039}" type="presOf" srcId="{F0969577-30DC-FC44-AF3A-ECBC4C2A3687}" destId="{DD2B614F-A5C1-7046-84F9-FB90F85C7744}" srcOrd="0" destOrd="0" presId="urn:microsoft.com/office/officeart/2005/8/layout/vList5"/>
    <dgm:cxn modelId="{4815019F-AFBC-3542-B185-15B4A583BF89}" type="presParOf" srcId="{749E2E3C-D525-A246-BF7F-21CAF49EF3C7}" destId="{D5D4727F-8F84-C44F-8AE5-BCDFD6914FC7}" srcOrd="0" destOrd="0" presId="urn:microsoft.com/office/officeart/2005/8/layout/vList5"/>
    <dgm:cxn modelId="{B84D39D2-D798-EA4F-BE13-B2C0BDB083D8}" type="presParOf" srcId="{D5D4727F-8F84-C44F-8AE5-BCDFD6914FC7}" destId="{0BF3BD23-F067-1B4E-B5FC-34D0ED3B1CAB}" srcOrd="0" destOrd="0" presId="urn:microsoft.com/office/officeart/2005/8/layout/vList5"/>
    <dgm:cxn modelId="{58E6497A-5E6F-414F-B10D-FFD22A78C317}" type="presParOf" srcId="{D5D4727F-8F84-C44F-8AE5-BCDFD6914FC7}" destId="{CE4850E0-8490-7548-B29C-94F37BCB406D}" srcOrd="1" destOrd="0" presId="urn:microsoft.com/office/officeart/2005/8/layout/vList5"/>
    <dgm:cxn modelId="{C0F93B71-1E20-5349-9918-8B1BA30615D5}" type="presParOf" srcId="{749E2E3C-D525-A246-BF7F-21CAF49EF3C7}" destId="{61510247-021E-754F-81F0-0D51E224BE26}" srcOrd="1" destOrd="0" presId="urn:microsoft.com/office/officeart/2005/8/layout/vList5"/>
    <dgm:cxn modelId="{54E8F1B6-5790-5E41-A517-48D3A52C5A4F}" type="presParOf" srcId="{749E2E3C-D525-A246-BF7F-21CAF49EF3C7}" destId="{B22708B1-BC80-3E4B-9444-E8BDFBEE694E}" srcOrd="2" destOrd="0" presId="urn:microsoft.com/office/officeart/2005/8/layout/vList5"/>
    <dgm:cxn modelId="{33045A22-3A9D-1340-8566-240037023980}" type="presParOf" srcId="{B22708B1-BC80-3E4B-9444-E8BDFBEE694E}" destId="{9207FF50-9D60-9545-A96B-A7A5CA8B1EDA}" srcOrd="0" destOrd="0" presId="urn:microsoft.com/office/officeart/2005/8/layout/vList5"/>
    <dgm:cxn modelId="{F3F6BAB1-FA72-B248-B715-E2F239319D37}" type="presParOf" srcId="{B22708B1-BC80-3E4B-9444-E8BDFBEE694E}" destId="{916455EA-5E09-C346-A5B2-BA24E3D039EC}" srcOrd="1" destOrd="0" presId="urn:microsoft.com/office/officeart/2005/8/layout/vList5"/>
    <dgm:cxn modelId="{19176D62-AD73-F742-B5C7-BC3070A7F773}" type="presParOf" srcId="{749E2E3C-D525-A246-BF7F-21CAF49EF3C7}" destId="{9BD8BA6A-A058-DB40-A36C-911B34DBAD37}" srcOrd="3" destOrd="0" presId="urn:microsoft.com/office/officeart/2005/8/layout/vList5"/>
    <dgm:cxn modelId="{5E0C2E8B-1270-C44F-ADDF-8BAD5998B09A}" type="presParOf" srcId="{749E2E3C-D525-A246-BF7F-21CAF49EF3C7}" destId="{366CF35B-2171-E64C-8971-BBE34C5ED71B}" srcOrd="4" destOrd="0" presId="urn:microsoft.com/office/officeart/2005/8/layout/vList5"/>
    <dgm:cxn modelId="{548429ED-9E02-0243-8960-C65BEAC5A4F8}" type="presParOf" srcId="{366CF35B-2171-E64C-8971-BBE34C5ED71B}" destId="{DF7EC5C9-E367-8B4E-8971-E4137F0A702A}" srcOrd="0" destOrd="0" presId="urn:microsoft.com/office/officeart/2005/8/layout/vList5"/>
    <dgm:cxn modelId="{6A0C86A3-08EF-AE4C-85E9-2DED7AE10C83}" type="presParOf" srcId="{366CF35B-2171-E64C-8971-BBE34C5ED71B}" destId="{7BD6FD35-7CB0-FC46-B936-010961EE5EA3}" srcOrd="1" destOrd="0" presId="urn:microsoft.com/office/officeart/2005/8/layout/vList5"/>
    <dgm:cxn modelId="{127089AA-F6B4-EC44-87BF-4FE64B413B08}" type="presParOf" srcId="{749E2E3C-D525-A246-BF7F-21CAF49EF3C7}" destId="{7F775FD9-B695-BA47-B8B6-AB6CF9F10A05}" srcOrd="5" destOrd="0" presId="urn:microsoft.com/office/officeart/2005/8/layout/vList5"/>
    <dgm:cxn modelId="{DF6EE27D-A893-CC4D-9899-AE63FCA16BD3}" type="presParOf" srcId="{749E2E3C-D525-A246-BF7F-21CAF49EF3C7}" destId="{A8C8F964-0ECB-B248-AD11-A1D500F3560D}" srcOrd="6" destOrd="0" presId="urn:microsoft.com/office/officeart/2005/8/layout/vList5"/>
    <dgm:cxn modelId="{304AF49C-87F5-8349-BED4-88A50CF3C88F}" type="presParOf" srcId="{A8C8F964-0ECB-B248-AD11-A1D500F3560D}" destId="{CA7EE6D6-9291-BA41-B126-6C9D52DFBE7D}" srcOrd="0" destOrd="0" presId="urn:microsoft.com/office/officeart/2005/8/layout/vList5"/>
    <dgm:cxn modelId="{723155B0-10A4-724B-ABC0-23EA461DC87E}" type="presParOf" srcId="{A8C8F964-0ECB-B248-AD11-A1D500F3560D}" destId="{1C90C56E-ECA9-C945-9F09-5E806EF506EE}" srcOrd="1" destOrd="0" presId="urn:microsoft.com/office/officeart/2005/8/layout/vList5"/>
    <dgm:cxn modelId="{2D98F1AD-86FE-CA46-8EDB-395E6BD07C49}" type="presParOf" srcId="{749E2E3C-D525-A246-BF7F-21CAF49EF3C7}" destId="{FEFC13D7-BC40-1044-9A8E-D5E10A79D896}" srcOrd="7" destOrd="0" presId="urn:microsoft.com/office/officeart/2005/8/layout/vList5"/>
    <dgm:cxn modelId="{F8E3F46A-2430-0746-AE36-4830FCEB22B4}" type="presParOf" srcId="{749E2E3C-D525-A246-BF7F-21CAF49EF3C7}" destId="{115F88A3-9CC8-C045-B020-28A5D526994C}" srcOrd="8" destOrd="0" presId="urn:microsoft.com/office/officeart/2005/8/layout/vList5"/>
    <dgm:cxn modelId="{E63D2B7A-FD52-FC42-B5AE-69CC4018C889}" type="presParOf" srcId="{115F88A3-9CC8-C045-B020-28A5D526994C}" destId="{46A4DAA3-CB9F-B34D-8F13-063EE4295483}" srcOrd="0" destOrd="0" presId="urn:microsoft.com/office/officeart/2005/8/layout/vList5"/>
    <dgm:cxn modelId="{C3C8DD21-9C6A-F14C-BC27-34CD24EF10A8}" type="presParOf" srcId="{115F88A3-9CC8-C045-B020-28A5D526994C}" destId="{B219ABDC-9E14-6C44-9E8C-D200D90CF05C}" srcOrd="1" destOrd="0" presId="urn:microsoft.com/office/officeart/2005/8/layout/vList5"/>
    <dgm:cxn modelId="{85E54329-2692-BF44-A12F-4B18AC58E1E5}" type="presParOf" srcId="{749E2E3C-D525-A246-BF7F-21CAF49EF3C7}" destId="{7103AEA5-F269-1647-887E-9FF25B8D878B}" srcOrd="9" destOrd="0" presId="urn:microsoft.com/office/officeart/2005/8/layout/vList5"/>
    <dgm:cxn modelId="{3E12E6BB-B9CB-8046-99E1-73B24BE452B3}" type="presParOf" srcId="{749E2E3C-D525-A246-BF7F-21CAF49EF3C7}" destId="{0975329C-B8CC-1747-BA6A-7E27A796BAF5}" srcOrd="10" destOrd="0" presId="urn:microsoft.com/office/officeart/2005/8/layout/vList5"/>
    <dgm:cxn modelId="{A6AA9DE5-1204-8543-8B3D-94EE05CE562E}" type="presParOf" srcId="{0975329C-B8CC-1747-BA6A-7E27A796BAF5}" destId="{7ACEA285-5611-3F45-9462-DD3A3697C42C}" srcOrd="0" destOrd="0" presId="urn:microsoft.com/office/officeart/2005/8/layout/vList5"/>
    <dgm:cxn modelId="{43C59A11-E19D-2945-B6AF-732564B8BBFD}" type="presParOf" srcId="{0975329C-B8CC-1747-BA6A-7E27A796BAF5}" destId="{25305DD0-45D0-7141-9425-6103C3E6CE4B}" srcOrd="1" destOrd="0" presId="urn:microsoft.com/office/officeart/2005/8/layout/vList5"/>
    <dgm:cxn modelId="{4580200B-307D-7F4F-875F-D5EE6E32DB1A}" type="presParOf" srcId="{749E2E3C-D525-A246-BF7F-21CAF49EF3C7}" destId="{27687C55-9F6E-1445-956E-E16A21F3520C}" srcOrd="11" destOrd="0" presId="urn:microsoft.com/office/officeart/2005/8/layout/vList5"/>
    <dgm:cxn modelId="{04D25284-81B8-0340-A2D7-5A88D32EB9A3}" type="presParOf" srcId="{749E2E3C-D525-A246-BF7F-21CAF49EF3C7}" destId="{AD219DBB-A78C-E642-A33C-DFE1769B8032}" srcOrd="12" destOrd="0" presId="urn:microsoft.com/office/officeart/2005/8/layout/vList5"/>
    <dgm:cxn modelId="{DCCF5EE5-E3AF-0E47-9A2F-71966F368D94}" type="presParOf" srcId="{AD219DBB-A78C-E642-A33C-DFE1769B8032}" destId="{DD2B614F-A5C1-7046-84F9-FB90F85C7744}" srcOrd="0" destOrd="0" presId="urn:microsoft.com/office/officeart/2005/8/layout/vList5"/>
    <dgm:cxn modelId="{09693B3F-47E1-804B-BC95-63BCA5C81524}" type="presParOf" srcId="{AD219DBB-A78C-E642-A33C-DFE1769B8032}" destId="{6FA4CA40-2F7E-0A46-BD85-9AE1E734ED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A0F1F-86DF-B442-9BF5-9BA77462D057}">
      <dsp:nvSpPr>
        <dsp:cNvPr id="0" name=""/>
        <dsp:cNvSpPr/>
      </dsp:nvSpPr>
      <dsp:spPr>
        <a:xfrm>
          <a:off x="1818640" y="149415"/>
          <a:ext cx="4659931" cy="4300960"/>
        </a:xfrm>
        <a:prstGeom prst="pie">
          <a:avLst>
            <a:gd name="adj1" fmla="val 162000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baseline="0" dirty="0">
              <a:latin typeface="Georgia"/>
              <a:cs typeface="Georgia"/>
            </a:rPr>
            <a:t>Предвзятость в накопленных массивах данных</a:t>
          </a:r>
          <a:endParaRPr lang="ru-RU" sz="1800" kern="1200" dirty="0">
            <a:latin typeface="Georgia"/>
            <a:cs typeface="Georgia"/>
          </a:endParaRPr>
        </a:p>
      </dsp:txBody>
      <dsp:txXfrm>
        <a:off x="4292287" y="1040840"/>
        <a:ext cx="1719736" cy="1177644"/>
      </dsp:txXfrm>
    </dsp:sp>
    <dsp:sp modelId="{5633AC4D-7B38-DE40-B3BF-FF211D2867E8}">
      <dsp:nvSpPr>
        <dsp:cNvPr id="0" name=""/>
        <dsp:cNvSpPr/>
      </dsp:nvSpPr>
      <dsp:spPr>
        <a:xfrm>
          <a:off x="1820993" y="334681"/>
          <a:ext cx="4655224" cy="4195990"/>
        </a:xfrm>
        <a:prstGeom prst="pie">
          <a:avLst>
            <a:gd name="adj1" fmla="val 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baseline="0" dirty="0">
              <a:latin typeface="Georgia"/>
              <a:cs typeface="Georgia"/>
            </a:rPr>
            <a:t>Изначальная предвзятость в существующих процессах</a:t>
          </a:r>
          <a:endParaRPr lang="ru-RU" sz="1800" kern="1200" dirty="0">
            <a:latin typeface="Georgia"/>
            <a:cs typeface="Georgia"/>
          </a:endParaRPr>
        </a:p>
      </dsp:txBody>
      <dsp:txXfrm>
        <a:off x="4292142" y="2512100"/>
        <a:ext cx="1717999" cy="1148902"/>
      </dsp:txXfrm>
    </dsp:sp>
    <dsp:sp modelId="{0E54B6E4-B704-6240-B9E5-9266CB7C5792}">
      <dsp:nvSpPr>
        <dsp:cNvPr id="0" name=""/>
        <dsp:cNvSpPr/>
      </dsp:nvSpPr>
      <dsp:spPr>
        <a:xfrm>
          <a:off x="1772240" y="289948"/>
          <a:ext cx="4487169" cy="4285456"/>
        </a:xfrm>
        <a:prstGeom prst="pie">
          <a:avLst>
            <a:gd name="adj1" fmla="val 5400000"/>
            <a:gd name="adj2" fmla="val 10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baseline="0" dirty="0">
              <a:latin typeface="Georgia"/>
              <a:cs typeface="Georgia"/>
            </a:rPr>
            <a:t>Предвзятость среди разработчиков</a:t>
          </a:r>
          <a:endParaRPr lang="ru-RU" sz="1800" kern="1200" dirty="0">
            <a:latin typeface="Georgia"/>
            <a:cs typeface="Georgia"/>
          </a:endParaRPr>
        </a:p>
      </dsp:txBody>
      <dsp:txXfrm>
        <a:off x="2221492" y="2513793"/>
        <a:ext cx="1655979" cy="1173398"/>
      </dsp:txXfrm>
    </dsp:sp>
    <dsp:sp modelId="{CD71323A-64EE-1947-B1F8-5C3A29A05018}">
      <dsp:nvSpPr>
        <dsp:cNvPr id="0" name=""/>
        <dsp:cNvSpPr/>
      </dsp:nvSpPr>
      <dsp:spPr>
        <a:xfrm>
          <a:off x="1567205" y="133120"/>
          <a:ext cx="4897240" cy="4333551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baseline="0" dirty="0">
              <a:latin typeface="Georgia"/>
              <a:cs typeface="Georgia"/>
            </a:rPr>
            <a:t>Предвзятость в реальном взаимодействии</a:t>
          </a:r>
          <a:endParaRPr lang="ru-RU" sz="1800" kern="1200" dirty="0">
            <a:latin typeface="Georgia"/>
            <a:cs typeface="Georgia"/>
          </a:endParaRPr>
        </a:p>
      </dsp:txBody>
      <dsp:txXfrm>
        <a:off x="2057512" y="1031300"/>
        <a:ext cx="1807315" cy="1186567"/>
      </dsp:txXfrm>
    </dsp:sp>
    <dsp:sp modelId="{D42C2583-806B-2144-9842-030E67AD85B3}">
      <dsp:nvSpPr>
        <dsp:cNvPr id="0" name=""/>
        <dsp:cNvSpPr/>
      </dsp:nvSpPr>
      <dsp:spPr>
        <a:xfrm>
          <a:off x="1558925" y="-142814"/>
          <a:ext cx="5171802" cy="488199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87F14-92ED-5446-B30D-455037416A33}">
      <dsp:nvSpPr>
        <dsp:cNvPr id="0" name=""/>
        <dsp:cNvSpPr/>
      </dsp:nvSpPr>
      <dsp:spPr>
        <a:xfrm>
          <a:off x="1587246" y="-16441"/>
          <a:ext cx="5115219" cy="489591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D9408-1F55-334A-9F6F-14E9CC60B2DD}">
      <dsp:nvSpPr>
        <dsp:cNvPr id="0" name=""/>
        <dsp:cNvSpPr/>
      </dsp:nvSpPr>
      <dsp:spPr>
        <a:xfrm>
          <a:off x="1407353" y="-196501"/>
          <a:ext cx="5198115" cy="510424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C963F-F858-0346-B707-884C4668C5AE}">
      <dsp:nvSpPr>
        <dsp:cNvPr id="0" name=""/>
        <dsp:cNvSpPr/>
      </dsp:nvSpPr>
      <dsp:spPr>
        <a:xfrm>
          <a:off x="1340963" y="-133389"/>
          <a:ext cx="5395644" cy="486279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F57DA-19C8-E842-B255-B07FD6009EE1}">
      <dsp:nvSpPr>
        <dsp:cNvPr id="0" name=""/>
        <dsp:cNvSpPr/>
      </dsp:nvSpPr>
      <dsp:spPr>
        <a:xfrm rot="5400000">
          <a:off x="5388515" y="-2352291"/>
          <a:ext cx="651106" cy="537794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kern="1200" baseline="0" dirty="0">
              <a:latin typeface="Georgia"/>
              <a:cs typeface="Georgia"/>
            </a:rPr>
            <a:t>Из каких источников поступают массивы данных, применяемые для </a:t>
          </a:r>
          <a:r>
            <a:rPr lang="ru-RU" sz="1600" b="0" i="0" u="none" kern="1200" baseline="0" dirty="0" smtClean="0">
              <a:latin typeface="Georgia"/>
              <a:cs typeface="Georgia"/>
            </a:rPr>
            <a:t>обучения </a:t>
          </a:r>
          <a:r>
            <a:rPr lang="ru-RU" sz="1600" b="0" i="0" u="none" kern="1200" baseline="0" dirty="0">
              <a:latin typeface="Georgia"/>
              <a:cs typeface="Georgia"/>
            </a:rPr>
            <a:t>AI?</a:t>
          </a:r>
          <a:endParaRPr lang="ru-RU" sz="1600" kern="1200" dirty="0">
            <a:latin typeface="Georgia"/>
            <a:cs typeface="Georgia"/>
          </a:endParaRPr>
        </a:p>
      </dsp:txBody>
      <dsp:txXfrm rot="-5400000">
        <a:off x="3025095" y="42913"/>
        <a:ext cx="5346162" cy="587538"/>
      </dsp:txXfrm>
    </dsp:sp>
    <dsp:sp modelId="{560D6A95-2B2A-C64C-92EB-D6F613EE48B5}">
      <dsp:nvSpPr>
        <dsp:cNvPr id="0" name=""/>
        <dsp:cNvSpPr/>
      </dsp:nvSpPr>
      <dsp:spPr>
        <a:xfrm>
          <a:off x="0" y="419"/>
          <a:ext cx="3025095" cy="6725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baseline="0">
              <a:latin typeface="Georgia"/>
              <a:cs typeface="Georgia"/>
            </a:rPr>
            <a:t>Источник</a:t>
          </a:r>
          <a:endParaRPr lang="ru-RU" sz="2000" kern="1200" dirty="0">
            <a:latin typeface="Georgia"/>
            <a:cs typeface="Georgia"/>
          </a:endParaRPr>
        </a:p>
      </dsp:txBody>
      <dsp:txXfrm>
        <a:off x="32830" y="33249"/>
        <a:ext cx="2959435" cy="606865"/>
      </dsp:txXfrm>
    </dsp:sp>
    <dsp:sp modelId="{F13455C5-A6D2-2C46-91B2-4C94C55345A7}">
      <dsp:nvSpPr>
        <dsp:cNvPr id="0" name=""/>
        <dsp:cNvSpPr/>
      </dsp:nvSpPr>
      <dsp:spPr>
        <a:xfrm rot="5400000">
          <a:off x="5390016" y="-1646139"/>
          <a:ext cx="648104" cy="537794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kern="1200" baseline="0" dirty="0">
              <a:latin typeface="Georgia"/>
              <a:cs typeface="Georgia"/>
            </a:rPr>
            <a:t>Достаточно ли велики массивы данных и достаточно ли источников используется для </a:t>
          </a:r>
          <a:r>
            <a:rPr lang="ru-RU" sz="1600" b="0" i="0" u="none" kern="1200" baseline="0" dirty="0" smtClean="0">
              <a:latin typeface="Georgia"/>
              <a:cs typeface="Georgia"/>
            </a:rPr>
            <a:t>устранения предвзятости</a:t>
          </a:r>
          <a:r>
            <a:rPr lang="ru-RU" sz="1600" b="0" i="0" u="none" kern="1200" baseline="0" dirty="0">
              <a:latin typeface="Georgia"/>
              <a:cs typeface="Georgia"/>
            </a:rPr>
            <a:t>?</a:t>
          </a:r>
          <a:endParaRPr lang="ru-RU" sz="1600" kern="1200" dirty="0">
            <a:latin typeface="Georgia"/>
            <a:cs typeface="Georgia"/>
          </a:endParaRPr>
        </a:p>
      </dsp:txBody>
      <dsp:txXfrm rot="-5400000">
        <a:off x="3025095" y="750420"/>
        <a:ext cx="5346308" cy="584828"/>
      </dsp:txXfrm>
    </dsp:sp>
    <dsp:sp modelId="{2C2D2D03-6273-8C4F-BC9A-D8E27075D458}">
      <dsp:nvSpPr>
        <dsp:cNvPr id="0" name=""/>
        <dsp:cNvSpPr/>
      </dsp:nvSpPr>
      <dsp:spPr>
        <a:xfrm>
          <a:off x="0" y="706571"/>
          <a:ext cx="3025095" cy="6725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baseline="0">
              <a:latin typeface="Georgia"/>
              <a:cs typeface="Georgia"/>
            </a:rPr>
            <a:t>Количество</a:t>
          </a:r>
          <a:endParaRPr lang="ru-RU" sz="2000" kern="1200" dirty="0">
            <a:latin typeface="Georgia"/>
            <a:cs typeface="Georgia"/>
          </a:endParaRPr>
        </a:p>
      </dsp:txBody>
      <dsp:txXfrm>
        <a:off x="32830" y="739401"/>
        <a:ext cx="2959435" cy="606865"/>
      </dsp:txXfrm>
    </dsp:sp>
    <dsp:sp modelId="{D247E4DF-CC53-4849-A495-8E4B11059C09}">
      <dsp:nvSpPr>
        <dsp:cNvPr id="0" name=""/>
        <dsp:cNvSpPr/>
      </dsp:nvSpPr>
      <dsp:spPr>
        <a:xfrm rot="5400000">
          <a:off x="5397335" y="-939987"/>
          <a:ext cx="633465" cy="537794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kern="1200" baseline="0" dirty="0">
              <a:latin typeface="Georgia"/>
              <a:cs typeface="Georgia"/>
            </a:rPr>
            <a:t>Какие меры были приняты для </a:t>
          </a:r>
          <a:r>
            <a:rPr lang="ru-RU" sz="1600" b="0" i="0" u="none" kern="1200" baseline="0" dirty="0" smtClean="0">
              <a:latin typeface="Georgia"/>
              <a:cs typeface="Georgia"/>
            </a:rPr>
            <a:t>устранения предвзятости </a:t>
          </a:r>
          <a:r>
            <a:rPr lang="ru-RU" sz="1600" b="0" i="0" u="none" kern="1200" baseline="0" dirty="0">
              <a:latin typeface="Georgia"/>
              <a:cs typeface="Georgia"/>
            </a:rPr>
            <a:t>из массивов данных?</a:t>
          </a:r>
          <a:endParaRPr lang="ru-RU" sz="1600" kern="1200" dirty="0">
            <a:latin typeface="Georgia"/>
            <a:cs typeface="Georgia"/>
          </a:endParaRPr>
        </a:p>
      </dsp:txBody>
      <dsp:txXfrm rot="-5400000">
        <a:off x="3025095" y="1463176"/>
        <a:ext cx="5347023" cy="571619"/>
      </dsp:txXfrm>
    </dsp:sp>
    <dsp:sp modelId="{59C5193C-086E-2C4B-83C2-34BDE7DBD1D7}">
      <dsp:nvSpPr>
        <dsp:cNvPr id="0" name=""/>
        <dsp:cNvSpPr/>
      </dsp:nvSpPr>
      <dsp:spPr>
        <a:xfrm>
          <a:off x="0" y="1412723"/>
          <a:ext cx="3025095" cy="6725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baseline="0">
              <a:latin typeface="Georgia"/>
              <a:cs typeface="Georgia"/>
            </a:rPr>
            <a:t>Устранение предвзятости</a:t>
          </a:r>
          <a:endParaRPr lang="ru-RU" sz="2000" kern="1200" dirty="0">
            <a:latin typeface="Georgia"/>
            <a:cs typeface="Georgia"/>
          </a:endParaRPr>
        </a:p>
      </dsp:txBody>
      <dsp:txXfrm>
        <a:off x="32830" y="1445553"/>
        <a:ext cx="2959435" cy="606865"/>
      </dsp:txXfrm>
    </dsp:sp>
    <dsp:sp modelId="{578E1C81-E824-F648-A8E7-CCE9B7D11146}">
      <dsp:nvSpPr>
        <dsp:cNvPr id="0" name=""/>
        <dsp:cNvSpPr/>
      </dsp:nvSpPr>
      <dsp:spPr>
        <a:xfrm rot="5400000">
          <a:off x="5390750" y="-233835"/>
          <a:ext cx="646635" cy="537794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kern="1200" baseline="0" dirty="0">
              <a:latin typeface="Georgia"/>
              <a:cs typeface="Georgia"/>
            </a:rPr>
            <a:t>Какие меры принимаются, чтобы предотвратить усвоение AI необъективных данных в ходе работы?</a:t>
          </a:r>
          <a:endParaRPr lang="ru-RU" sz="1600" kern="1200" dirty="0">
            <a:latin typeface="Georgia"/>
            <a:cs typeface="Georgia"/>
          </a:endParaRPr>
        </a:p>
      </dsp:txBody>
      <dsp:txXfrm rot="-5400000">
        <a:off x="3025095" y="2163386"/>
        <a:ext cx="5346380" cy="583503"/>
      </dsp:txXfrm>
    </dsp:sp>
    <dsp:sp modelId="{5001B9C5-E729-064E-86E0-3A86FCD2AAEC}">
      <dsp:nvSpPr>
        <dsp:cNvPr id="0" name=""/>
        <dsp:cNvSpPr/>
      </dsp:nvSpPr>
      <dsp:spPr>
        <a:xfrm>
          <a:off x="0" y="2118874"/>
          <a:ext cx="3025095" cy="6725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baseline="0">
              <a:latin typeface="Georgia"/>
              <a:cs typeface="Georgia"/>
            </a:rPr>
            <a:t>Выученная предвзятость</a:t>
          </a:r>
          <a:endParaRPr lang="ru-RU" sz="2000" kern="1200" dirty="0">
            <a:latin typeface="Georgia"/>
            <a:cs typeface="Georgia"/>
          </a:endParaRPr>
        </a:p>
      </dsp:txBody>
      <dsp:txXfrm>
        <a:off x="32830" y="2151704"/>
        <a:ext cx="2959435" cy="606865"/>
      </dsp:txXfrm>
    </dsp:sp>
    <dsp:sp modelId="{335FF21C-22E8-8145-A9A3-BC8D4A58B4C9}">
      <dsp:nvSpPr>
        <dsp:cNvPr id="0" name=""/>
        <dsp:cNvSpPr/>
      </dsp:nvSpPr>
      <dsp:spPr>
        <a:xfrm rot="5400000">
          <a:off x="5402541" y="472315"/>
          <a:ext cx="623054" cy="537794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kern="1200" baseline="0" dirty="0">
              <a:latin typeface="Georgia"/>
              <a:cs typeface="Georgia"/>
            </a:rPr>
            <a:t>Какие меры принимаются для </a:t>
          </a:r>
          <a:r>
            <a:rPr lang="ru-RU" sz="1600" b="0" i="0" u="none" kern="1200" baseline="0">
              <a:latin typeface="Georgia"/>
              <a:cs typeface="Georgia"/>
            </a:rPr>
            <a:t>предотвращения </a:t>
          </a:r>
          <a:r>
            <a:rPr lang="ru-RU" sz="1600" b="0" i="0" u="none" kern="1200" baseline="0" smtClean="0">
              <a:latin typeface="Georgia"/>
              <a:cs typeface="Georgia"/>
            </a:rPr>
            <a:t>оскорблений на </a:t>
          </a:r>
          <a:r>
            <a:rPr lang="ru-RU" sz="1600" b="0" i="0" u="none" kern="1200" baseline="0" dirty="0" smtClean="0">
              <a:latin typeface="Georgia"/>
              <a:cs typeface="Georgia"/>
            </a:rPr>
            <a:t>почве предвзятости </a:t>
          </a:r>
          <a:r>
            <a:rPr lang="ru-RU" sz="1600" b="0" i="0" u="none" kern="1200" baseline="0" dirty="0" smtClean="0">
              <a:latin typeface="Georgia"/>
              <a:cs typeface="Georgia"/>
            </a:rPr>
            <a:t>в </a:t>
          </a:r>
          <a:r>
            <a:rPr lang="ru-RU" sz="1600" b="0" i="0" u="none" kern="1200" baseline="0" dirty="0">
              <a:latin typeface="Georgia"/>
              <a:cs typeface="Georgia"/>
            </a:rPr>
            <a:t>ходе работы?</a:t>
          </a:r>
          <a:endParaRPr lang="ru-RU" sz="1600" kern="1200" dirty="0">
            <a:latin typeface="Georgia"/>
            <a:cs typeface="Georgia"/>
          </a:endParaRPr>
        </a:p>
      </dsp:txBody>
      <dsp:txXfrm rot="-5400000">
        <a:off x="3025096" y="2880176"/>
        <a:ext cx="5347531" cy="562224"/>
      </dsp:txXfrm>
    </dsp:sp>
    <dsp:sp modelId="{FAE52A45-A133-D54B-94F1-C5B47CE1C904}">
      <dsp:nvSpPr>
        <dsp:cNvPr id="0" name=""/>
        <dsp:cNvSpPr/>
      </dsp:nvSpPr>
      <dsp:spPr>
        <a:xfrm>
          <a:off x="0" y="2825026"/>
          <a:ext cx="3025095" cy="6725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eorgia"/>
              <a:cs typeface="Georgia"/>
            </a:rPr>
            <a:t>Оскорбления на почве предвзятости</a:t>
          </a:r>
          <a:endParaRPr lang="ru-RU" sz="2000" kern="1200" dirty="0">
            <a:latin typeface="Georgia"/>
            <a:cs typeface="Georgia"/>
          </a:endParaRPr>
        </a:p>
      </dsp:txBody>
      <dsp:txXfrm>
        <a:off x="32830" y="2857856"/>
        <a:ext cx="2959435" cy="606865"/>
      </dsp:txXfrm>
    </dsp:sp>
    <dsp:sp modelId="{43154B3E-219E-B043-8154-B989FAD865BB}">
      <dsp:nvSpPr>
        <dsp:cNvPr id="0" name=""/>
        <dsp:cNvSpPr/>
      </dsp:nvSpPr>
      <dsp:spPr>
        <a:xfrm rot="5400000">
          <a:off x="5414991" y="1158469"/>
          <a:ext cx="598154" cy="537794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kern="1200" baseline="0" dirty="0">
              <a:latin typeface="Georgia"/>
              <a:cs typeface="Georgia"/>
            </a:rPr>
            <a:t>Какие меры приняты для устранения предвзятости в процессах, </a:t>
          </a:r>
          <a:r>
            <a:rPr lang="ru-RU" sz="1600" b="0" i="0" u="none" kern="1200" baseline="0" dirty="0" smtClean="0">
              <a:latin typeface="Georgia"/>
              <a:cs typeface="Georgia"/>
            </a:rPr>
            <a:t>заменяемых </a:t>
          </a:r>
          <a:r>
            <a:rPr lang="ru-RU" sz="1600" b="0" i="0" u="none" kern="1200" baseline="0" dirty="0">
              <a:latin typeface="Georgia"/>
              <a:cs typeface="Georgia"/>
            </a:rPr>
            <a:t>AI?</a:t>
          </a:r>
          <a:endParaRPr lang="ru-RU" sz="1600" kern="1200" dirty="0">
            <a:latin typeface="Georgia"/>
            <a:cs typeface="Georgia"/>
          </a:endParaRPr>
        </a:p>
      </dsp:txBody>
      <dsp:txXfrm rot="-5400000">
        <a:off x="3025096" y="3577564"/>
        <a:ext cx="5348747" cy="539756"/>
      </dsp:txXfrm>
    </dsp:sp>
    <dsp:sp modelId="{6094E0C8-7601-EC44-8603-79DE68F3CC4C}">
      <dsp:nvSpPr>
        <dsp:cNvPr id="0" name=""/>
        <dsp:cNvSpPr/>
      </dsp:nvSpPr>
      <dsp:spPr>
        <a:xfrm>
          <a:off x="0" y="3531178"/>
          <a:ext cx="3025095" cy="6725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baseline="0">
              <a:latin typeface="Georgia"/>
              <a:cs typeface="Georgia"/>
            </a:rPr>
            <a:t>Процессы</a:t>
          </a:r>
          <a:endParaRPr lang="ru-RU" sz="2000" kern="1200" dirty="0">
            <a:latin typeface="Georgia"/>
            <a:cs typeface="Georgia"/>
          </a:endParaRPr>
        </a:p>
      </dsp:txBody>
      <dsp:txXfrm>
        <a:off x="32830" y="3564008"/>
        <a:ext cx="2959435" cy="606865"/>
      </dsp:txXfrm>
    </dsp:sp>
    <dsp:sp modelId="{16A427E6-79AC-8A4F-A61F-9839006F9E5C}">
      <dsp:nvSpPr>
        <dsp:cNvPr id="0" name=""/>
        <dsp:cNvSpPr/>
      </dsp:nvSpPr>
      <dsp:spPr>
        <a:xfrm rot="5400000">
          <a:off x="5378228" y="1884619"/>
          <a:ext cx="671680" cy="537794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kern="1200" baseline="0" dirty="0">
              <a:latin typeface="Georgia"/>
              <a:cs typeface="Georgia"/>
            </a:rPr>
            <a:t>Соблюден ли принцип разнообразия среди аналитиков и разработчиков AI?</a:t>
          </a:r>
          <a:endParaRPr lang="ru-RU" sz="1600" kern="1200" dirty="0">
            <a:latin typeface="Georgia"/>
            <a:cs typeface="Georgia"/>
          </a:endParaRPr>
        </a:p>
      </dsp:txBody>
      <dsp:txXfrm rot="-5400000">
        <a:off x="3025096" y="4270541"/>
        <a:ext cx="5345157" cy="606102"/>
      </dsp:txXfrm>
    </dsp:sp>
    <dsp:sp modelId="{714374B3-CF6E-1242-BCCE-F5377D2654CA}">
      <dsp:nvSpPr>
        <dsp:cNvPr id="0" name=""/>
        <dsp:cNvSpPr/>
      </dsp:nvSpPr>
      <dsp:spPr>
        <a:xfrm>
          <a:off x="0" y="4237329"/>
          <a:ext cx="3025095" cy="6725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baseline="0">
              <a:latin typeface="Georgia"/>
              <a:cs typeface="Georgia"/>
            </a:rPr>
            <a:t>Разнообразие</a:t>
          </a:r>
          <a:endParaRPr lang="ru-RU" sz="2000" kern="1200" dirty="0">
            <a:latin typeface="Georgia"/>
            <a:cs typeface="Georgia"/>
          </a:endParaRPr>
        </a:p>
      </dsp:txBody>
      <dsp:txXfrm>
        <a:off x="32830" y="4270159"/>
        <a:ext cx="2959435" cy="606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FB37-7D71-C14F-AB4F-6D272AFD77D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43DF-E917-144E-9BBC-817A587E469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FB37-7D71-C14F-AB4F-6D272AFD77D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43DF-E917-144E-9BBC-817A587E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3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FB37-7D71-C14F-AB4F-6D272AFD77D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43DF-E917-144E-9BBC-817A587E46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FB37-7D71-C14F-AB4F-6D272AFD77D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43DF-E917-144E-9BBC-817A587E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2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FB37-7D71-C14F-AB4F-6D272AFD77D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43DF-E917-144E-9BBC-817A587E46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8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FB37-7D71-C14F-AB4F-6D272AFD77D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43DF-E917-144E-9BBC-817A587E46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FB37-7D71-C14F-AB4F-6D272AFD77D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43DF-E917-144E-9BBC-817A587E46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FB37-7D71-C14F-AB4F-6D272AFD77D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43DF-E917-144E-9BBC-817A587E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FB37-7D71-C14F-AB4F-6D272AFD77D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43DF-E917-144E-9BBC-817A587E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FB37-7D71-C14F-AB4F-6D272AFD77D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43DF-E917-144E-9BBC-817A587E469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44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FB37-7D71-C14F-AB4F-6D272AFD77D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43DF-E917-144E-9BBC-817A587E46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97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5FB37-7D71-C14F-AB4F-6D272AFD77D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43DF-E917-144E-9BBC-817A587E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eports.weforum.org/global-gender-gap-report-2018/assessing-gender-gaps-in-artificial-intelligenc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/>
            <a:r>
              <a:rPr lang="ru-RU" sz="3600" b="0" i="0" u="none" baseline="0">
                <a:latin typeface="Georgia"/>
                <a:cs typeface="Georgia"/>
              </a:rPr>
              <a:t>Защита прав на равенство и недискриминацию в системах машинного обучения</a:t>
            </a:r>
            <a:endParaRPr lang="ru-RU" sz="3600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ru-RU" b="0" i="0" u="none" baseline="0">
                <a:latin typeface="Georgia"/>
                <a:cs typeface="Georgia"/>
              </a:rPr>
              <a:t>Mike Rebeiro</a:t>
            </a:r>
            <a:endParaRPr lang="ru-RU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2145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06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ru-RU" sz="3600" b="0" i="0" u="none" baseline="0" dirty="0">
                <a:latin typeface="Georgia"/>
                <a:cs typeface="Georgia"/>
              </a:rPr>
              <a:t>Изначальная предвзятость в обработке данных</a:t>
            </a:r>
            <a:endParaRPr lang="ru-RU" sz="3600" dirty="0">
              <a:latin typeface="Georgia"/>
              <a:cs typeface="Georgi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17164"/>
            <a:ext cx="4040188" cy="639762"/>
          </a:xfrm>
        </p:spPr>
        <p:txBody>
          <a:bodyPr/>
          <a:lstStyle/>
          <a:p>
            <a:pPr algn="l" rtl="0"/>
            <a:r>
              <a:rPr lang="ru-RU" b="0" i="0" u="none" baseline="0" dirty="0">
                <a:solidFill>
                  <a:srgbClr val="FF0000"/>
                </a:solidFill>
                <a:latin typeface="Georgia"/>
                <a:cs typeface="Georgia"/>
              </a:rPr>
              <a:t>Распознавание лиц</a:t>
            </a:r>
            <a:endParaRPr lang="ru-RU" b="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2916"/>
            <a:ext cx="4041775" cy="639762"/>
          </a:xfrm>
        </p:spPr>
        <p:txBody>
          <a:bodyPr/>
          <a:lstStyle/>
          <a:p>
            <a:pPr algn="l" rtl="0"/>
            <a:r>
              <a:rPr lang="ru-RU" b="0" i="0" u="none" baseline="0" dirty="0">
                <a:solidFill>
                  <a:srgbClr val="FF0000"/>
                </a:solidFill>
                <a:latin typeface="Georgia"/>
                <a:cs typeface="Georgia"/>
              </a:rPr>
              <a:t>Медицинские данные</a:t>
            </a:r>
            <a:endParaRPr lang="ru-RU" b="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61265"/>
            <a:ext cx="4040188" cy="4615630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ru-RU" sz="1700" b="0" i="0" u="none" baseline="0" dirty="0">
                <a:latin typeface="Georgia"/>
                <a:cs typeface="Georgia"/>
              </a:rPr>
              <a:t>«</a:t>
            </a:r>
            <a:r>
              <a:rPr lang="ru-RU" sz="1700" b="0" i="1" u="none" baseline="0" dirty="0">
                <a:latin typeface="Georgia"/>
                <a:cs typeface="Georgia"/>
              </a:rPr>
              <a:t>В феврале 2018 года специалисты MIT установили, что три новейшие AI системы распознавания пола (разработанные IBM, </a:t>
            </a:r>
            <a:r>
              <a:rPr lang="ru-RU" sz="1700" b="0" i="1" u="none" baseline="0" dirty="0" err="1">
                <a:latin typeface="Georgia"/>
                <a:cs typeface="Georgia"/>
              </a:rPr>
              <a:t>Microsoft</a:t>
            </a:r>
            <a:r>
              <a:rPr lang="ru-RU" sz="1700" b="0" i="1" u="none" baseline="0" dirty="0">
                <a:latin typeface="Georgia"/>
                <a:cs typeface="Georgia"/>
              </a:rPr>
              <a:t> и китайской компанией </a:t>
            </a:r>
            <a:r>
              <a:rPr lang="ru-RU" sz="1700" b="0" i="1" u="none" baseline="0" dirty="0" err="1">
                <a:latin typeface="Georgia"/>
                <a:cs typeface="Georgia"/>
              </a:rPr>
              <a:t>Megvil</a:t>
            </a:r>
            <a:r>
              <a:rPr lang="ru-RU" sz="1700" b="0" i="1" u="none" baseline="0" dirty="0">
                <a:latin typeface="Georgia"/>
                <a:cs typeface="Georgia"/>
              </a:rPr>
              <a:t>) способны правильно распознать пол человека по фотографии с точностью 99% в случае с мужчинами европейской внешности.  В случае с темнокожими женщинами правильно распознаются всего 35%».</a:t>
            </a:r>
            <a:endParaRPr lang="ru-RU" sz="1700" dirty="0">
              <a:latin typeface="Georgia"/>
              <a:cs typeface="Georgia"/>
            </a:endParaRPr>
          </a:p>
          <a:p>
            <a:pPr marL="0" indent="0" algn="r" rtl="0">
              <a:buNone/>
            </a:pPr>
            <a:endParaRPr lang="ru-RU" sz="1600" dirty="0">
              <a:latin typeface="Georgia"/>
              <a:cs typeface="Georgia"/>
            </a:endParaRPr>
          </a:p>
          <a:p>
            <a:pPr marL="0" indent="0" algn="r" rtl="0">
              <a:buNone/>
            </a:pPr>
            <a:endParaRPr lang="ru-RU" sz="1600" dirty="0">
              <a:latin typeface="Georgia"/>
              <a:cs typeface="Georgia"/>
            </a:endParaRPr>
          </a:p>
          <a:p>
            <a:pPr marL="0" indent="0" algn="r" rtl="0">
              <a:buNone/>
            </a:pPr>
            <a:endParaRPr lang="ru-RU" sz="1600" dirty="0">
              <a:latin typeface="Georgia"/>
              <a:cs typeface="Georgia"/>
            </a:endParaRPr>
          </a:p>
          <a:p>
            <a:pPr marL="0" indent="0" algn="r" rtl="0">
              <a:buNone/>
            </a:pPr>
            <a:endParaRPr lang="ru-RU" sz="1600" dirty="0">
              <a:latin typeface="Georgia"/>
              <a:cs typeface="Georgia"/>
            </a:endParaRPr>
          </a:p>
          <a:p>
            <a:pPr marL="0" indent="0" algn="r" rtl="0">
              <a:buNone/>
            </a:pPr>
            <a:endParaRPr lang="ru-RU" sz="1600" dirty="0">
              <a:latin typeface="Georgia"/>
              <a:cs typeface="Georgia"/>
            </a:endParaRPr>
          </a:p>
          <a:p>
            <a:pPr marL="0" indent="0" algn="r" rtl="0">
              <a:buNone/>
            </a:pPr>
            <a:endParaRPr lang="ru-RU" sz="1600" dirty="0">
              <a:latin typeface="Georgia"/>
              <a:cs typeface="Georgia"/>
            </a:endParaRPr>
          </a:p>
          <a:p>
            <a:pPr marL="0" indent="0" algn="r" rtl="0">
              <a:buNone/>
            </a:pPr>
            <a:endParaRPr lang="ru-RU" sz="1600" dirty="0">
              <a:latin typeface="Georgia"/>
              <a:cs typeface="Georgia"/>
            </a:endParaRPr>
          </a:p>
          <a:p>
            <a:pPr marL="0" indent="0" algn="r" rtl="0">
              <a:buNone/>
            </a:pPr>
            <a:r>
              <a:rPr lang="ru-RU" sz="1400" b="0" i="0" u="none" baseline="0" dirty="0" err="1">
                <a:latin typeface="Georgia"/>
                <a:cs typeface="Georgia"/>
              </a:rPr>
              <a:t>New</a:t>
            </a:r>
            <a:r>
              <a:rPr lang="ru-RU" sz="1400" b="0" i="0" u="none" baseline="0" dirty="0">
                <a:latin typeface="Georgia"/>
                <a:cs typeface="Georgia"/>
              </a:rPr>
              <a:t> </a:t>
            </a:r>
            <a:r>
              <a:rPr lang="ru-RU" sz="1400" b="0" i="0" u="none" baseline="0" dirty="0" err="1">
                <a:latin typeface="Georgia"/>
                <a:cs typeface="Georgia"/>
              </a:rPr>
              <a:t>Scientist</a:t>
            </a:r>
            <a:r>
              <a:rPr lang="ru-RU" sz="1400" b="0" i="0" u="none" baseline="0" dirty="0">
                <a:latin typeface="Georgia"/>
                <a:cs typeface="Georgia"/>
              </a:rPr>
              <a:t>, 12.04.2018</a:t>
            </a:r>
            <a:endParaRPr lang="ru-RU" sz="1400" dirty="0">
              <a:latin typeface="Georgia"/>
              <a:cs typeface="Georg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2678"/>
            <a:ext cx="4041775" cy="4615630"/>
          </a:xfrm>
        </p:spPr>
        <p:txBody>
          <a:bodyPr>
            <a:noAutofit/>
          </a:bodyPr>
          <a:lstStyle/>
          <a:p>
            <a:pPr marL="0" indent="0" algn="r" rtl="0">
              <a:buNone/>
            </a:pPr>
            <a:r>
              <a:rPr lang="ru-RU" sz="1600" b="0" i="0" u="none" baseline="0" dirty="0">
                <a:latin typeface="Georgia"/>
                <a:cs typeface="Georgia"/>
              </a:rPr>
              <a:t>«</a:t>
            </a:r>
            <a:r>
              <a:rPr lang="ru-RU" sz="1600" b="0" i="1" u="none" baseline="0" dirty="0">
                <a:latin typeface="Georgia"/>
                <a:cs typeface="Georgia"/>
              </a:rPr>
              <a:t>Чат-бот </a:t>
            </a:r>
            <a:r>
              <a:rPr lang="ru-RU" sz="1600" b="0" i="1" u="none" baseline="0" dirty="0" err="1">
                <a:latin typeface="Georgia"/>
                <a:cs typeface="Georgia"/>
              </a:rPr>
              <a:t>Babylon</a:t>
            </a:r>
            <a:r>
              <a:rPr lang="ru-RU" sz="1600" b="0" i="1" u="none" baseline="0" dirty="0">
                <a:latin typeface="Georgia"/>
                <a:cs typeface="Georgia"/>
              </a:rPr>
              <a:t> предложил совершенно разные диагнозы, проанализировав симптомы и обстоятельства, идентичные во всем, кроме одного: пола предполагаемого пациента.</a:t>
            </a:r>
          </a:p>
          <a:p>
            <a:pPr marL="0" indent="0" algn="r" rtl="0">
              <a:buNone/>
            </a:pPr>
            <a:r>
              <a:rPr lang="ru-RU" sz="1600" b="0" i="1" u="none" baseline="0" dirty="0">
                <a:latin typeface="Georgia"/>
                <a:cs typeface="Georgia"/>
              </a:rPr>
              <a:t>В случае с 59-летним курильщиком, который жаловался на внезапные боли в груди и тошноту, программа пришла к выводу, что причиной может быть одно из нескольких заболеваний сердца, включая возможный </a:t>
            </a:r>
            <a:r>
              <a:rPr lang="ru-RU" sz="1600" i="1" dirty="0" smtClean="0">
                <a:latin typeface="Georgia"/>
                <a:cs typeface="Georgia"/>
              </a:rPr>
              <a:t>инфаркт</a:t>
            </a:r>
            <a:r>
              <a:rPr lang="ru-RU" sz="1600" b="0" i="1" u="none" baseline="0" dirty="0" smtClean="0">
                <a:latin typeface="Georgia"/>
                <a:cs typeface="Georgia"/>
              </a:rPr>
              <a:t>.</a:t>
            </a:r>
            <a:endParaRPr lang="ru-RU" sz="1600" b="0" i="1" u="none" baseline="0" dirty="0">
              <a:latin typeface="Georgia"/>
              <a:cs typeface="Georgia"/>
            </a:endParaRPr>
          </a:p>
          <a:p>
            <a:pPr marL="0" indent="0" algn="r" rtl="0">
              <a:buNone/>
            </a:pPr>
            <a:r>
              <a:rPr lang="ru-RU" sz="1600" b="0" i="1" u="none" baseline="0" dirty="0">
                <a:latin typeface="Georgia"/>
                <a:cs typeface="Georgia"/>
              </a:rPr>
              <a:t>В случае с женщиной с абсолютно такими же обстоятельствами и симптомами чат-бот представил две возможные причины: </a:t>
            </a:r>
            <a:r>
              <a:rPr lang="ru-RU" sz="1600" b="0" i="1" u="none" baseline="0" dirty="0" smtClean="0">
                <a:latin typeface="Georgia"/>
                <a:cs typeface="Georgia"/>
              </a:rPr>
              <a:t>депрессию</a:t>
            </a:r>
            <a:r>
              <a:rPr lang="ru-RU" sz="1800" b="0" i="0" u="none" baseline="0" dirty="0" smtClean="0">
                <a:latin typeface="Georgia"/>
                <a:cs typeface="Georgia"/>
              </a:rPr>
              <a:t> </a:t>
            </a:r>
            <a:r>
              <a:rPr lang="ru-RU" sz="1600" b="0" i="0" u="none" baseline="0" dirty="0">
                <a:latin typeface="Georgia"/>
                <a:cs typeface="Georgia"/>
              </a:rPr>
              <a:t>или паническую атаку».</a:t>
            </a:r>
          </a:p>
          <a:p>
            <a:pPr marL="0" indent="0" algn="r" rtl="0">
              <a:buNone/>
            </a:pPr>
            <a:endParaRPr lang="ru-RU" sz="1600" dirty="0">
              <a:latin typeface="Georgia"/>
              <a:cs typeface="Georgia"/>
            </a:endParaRPr>
          </a:p>
          <a:p>
            <a:pPr marL="0" indent="0" algn="r" rtl="0">
              <a:buNone/>
            </a:pPr>
            <a:r>
              <a:rPr lang="ru-RU" sz="1400" b="0" i="0" u="none" baseline="0" dirty="0" err="1">
                <a:latin typeface="Georgia"/>
                <a:cs typeface="Georgia"/>
              </a:rPr>
              <a:t>Public</a:t>
            </a:r>
            <a:r>
              <a:rPr lang="ru-RU" sz="1400" b="0" i="0" u="none" baseline="0" dirty="0">
                <a:latin typeface="Georgia"/>
                <a:cs typeface="Georgia"/>
              </a:rPr>
              <a:t> </a:t>
            </a:r>
            <a:r>
              <a:rPr lang="ru-RU" sz="1400" b="0" i="0" u="none" baseline="0" dirty="0" err="1">
                <a:latin typeface="Georgia"/>
                <a:cs typeface="Georgia"/>
              </a:rPr>
              <a:t>Technology,net</a:t>
            </a:r>
            <a:r>
              <a:rPr lang="ru-RU" sz="1400" b="0" i="0" u="none" baseline="0" dirty="0">
                <a:latin typeface="Georgia"/>
                <a:cs typeface="Georgia"/>
              </a:rPr>
              <a:t>, октябрь 2019 года</a:t>
            </a:r>
            <a:endParaRPr lang="ru-RU" sz="1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3295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7593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ru-RU" sz="3600" b="0" i="0" u="none" baseline="0" dirty="0">
                <a:latin typeface="Georgia"/>
                <a:cs typeface="Georgia"/>
              </a:rPr>
              <a:t>Предвзятость среди разработчиков</a:t>
            </a:r>
            <a:endParaRPr lang="ru-RU" sz="3600" dirty="0">
              <a:latin typeface="Georgia"/>
              <a:cs typeface="Georgia"/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560895" y="1125407"/>
            <a:ext cx="8229599" cy="603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>
              <a:buNone/>
            </a:pPr>
            <a:r>
              <a:rPr lang="ru-RU" sz="2400" b="0" i="0" u="none" baseline="0" dirty="0">
                <a:latin typeface="Georgia"/>
                <a:cs typeface="Georgia"/>
              </a:rPr>
              <a:t>«</a:t>
            </a:r>
            <a:r>
              <a:rPr lang="ru-RU" sz="2400" b="0" i="1" u="none" baseline="0" dirty="0">
                <a:latin typeface="Georgia"/>
                <a:cs typeface="Georgia"/>
              </a:rPr>
              <a:t>Согласно докладу Всемирного экономического форума о глобальном гендерном разрыве за 2018 </a:t>
            </a:r>
            <a:r>
              <a:rPr lang="ru-RU" sz="2400" b="0" i="1" u="none" baseline="0" dirty="0" smtClean="0">
                <a:latin typeface="Georgia"/>
                <a:cs typeface="Georgia"/>
              </a:rPr>
              <a:t>год, </a:t>
            </a:r>
            <a:r>
              <a:rPr lang="ru-RU" sz="2400" b="0" i="1" u="none" baseline="0" dirty="0">
                <a:latin typeface="Georgia"/>
                <a:cs typeface="Georgia"/>
              </a:rPr>
              <a:t>во всем мире лишь 22% специалистов в области AI и 12% специалистов в области машинного обучения – женщины. Другие </a:t>
            </a:r>
            <a:r>
              <a:rPr lang="ru-RU" sz="2400" b="0" i="1" u="none" baseline="0" dirty="0" err="1">
                <a:latin typeface="Georgia"/>
                <a:cs typeface="Georgia"/>
              </a:rPr>
              <a:t>маргинализованные</a:t>
            </a:r>
            <a:r>
              <a:rPr lang="ru-RU" sz="2400" b="0" i="1" u="none" baseline="0" dirty="0">
                <a:latin typeface="Georgia"/>
                <a:cs typeface="Georgia"/>
              </a:rPr>
              <a:t> группы находятся в худшем положении: доклад, представленный AI </a:t>
            </a:r>
            <a:r>
              <a:rPr lang="ru-RU" sz="2400" b="0" i="1" u="none" baseline="0" dirty="0" err="1">
                <a:latin typeface="Georgia"/>
                <a:cs typeface="Georgia"/>
              </a:rPr>
              <a:t>Now</a:t>
            </a:r>
            <a:r>
              <a:rPr lang="ru-RU" sz="2400" b="0" i="1" u="none" baseline="0" dirty="0">
                <a:latin typeface="Georgia"/>
                <a:cs typeface="Georgia"/>
              </a:rPr>
              <a:t> </a:t>
            </a:r>
            <a:r>
              <a:rPr lang="ru-RU" sz="2400" b="0" i="1" u="none" baseline="0" dirty="0" err="1">
                <a:latin typeface="Georgia"/>
                <a:cs typeface="Georgia"/>
              </a:rPr>
              <a:t>Institute</a:t>
            </a:r>
            <a:r>
              <a:rPr lang="ru-RU" sz="2400" b="0" i="1" u="none" baseline="0" dirty="0">
                <a:latin typeface="Georgia"/>
                <a:cs typeface="Georgia"/>
              </a:rPr>
              <a:t> в апреле 2019 года показывает, что лишь 2,5% сотрудников </a:t>
            </a:r>
            <a:r>
              <a:rPr lang="ru-RU" sz="2400" b="0" i="1" u="none" baseline="0" dirty="0" err="1">
                <a:latin typeface="Georgia"/>
                <a:cs typeface="Georgia"/>
              </a:rPr>
              <a:t>Google</a:t>
            </a:r>
            <a:r>
              <a:rPr lang="ru-RU" sz="2400" b="0" i="1" u="none" baseline="0" dirty="0">
                <a:latin typeface="Georgia"/>
                <a:cs typeface="Georgia"/>
              </a:rPr>
              <a:t> темнокожие, в то время как в </a:t>
            </a:r>
            <a:r>
              <a:rPr lang="ru-RU" sz="2400" b="0" i="1" u="none" baseline="0" dirty="0" err="1">
                <a:latin typeface="Georgia"/>
                <a:cs typeface="Georgia"/>
              </a:rPr>
              <a:t>Facebook</a:t>
            </a:r>
            <a:r>
              <a:rPr lang="ru-RU" sz="2400" b="0" i="1" u="none" baseline="0" dirty="0">
                <a:latin typeface="Georgia"/>
                <a:cs typeface="Georgia"/>
              </a:rPr>
              <a:t> и </a:t>
            </a:r>
            <a:r>
              <a:rPr lang="ru-RU" sz="2400" b="0" i="1" u="none" baseline="0" dirty="0" err="1">
                <a:latin typeface="Georgia"/>
                <a:cs typeface="Georgia"/>
              </a:rPr>
              <a:t>Microsoft</a:t>
            </a:r>
            <a:r>
              <a:rPr lang="ru-RU" sz="2400" b="0" i="1" u="none" baseline="0" dirty="0">
                <a:latin typeface="Georgia"/>
                <a:cs typeface="Georgia"/>
              </a:rPr>
              <a:t> этот показатель составляет 4%. Согласно этому докладу, данные о трансгендерах или других гендерных меньшинствах в сфере высоких технологий отсутствуют».</a:t>
            </a:r>
          </a:p>
          <a:p>
            <a:pPr marL="0" indent="0" algn="l" rtl="0">
              <a:buNone/>
            </a:pPr>
            <a:endParaRPr lang="ru-RU" sz="2400" i="1" dirty="0">
              <a:latin typeface="Georgia"/>
              <a:cs typeface="Georgia"/>
            </a:endParaRPr>
          </a:p>
          <a:p>
            <a:pPr marL="0" indent="0" algn="r" rtl="0">
              <a:buNone/>
            </a:pPr>
            <a:r>
              <a:rPr lang="ru-RU" sz="2000" b="0" i="1" u="none" baseline="0" dirty="0" err="1">
                <a:latin typeface="Georgia"/>
                <a:cs typeface="Georgia"/>
              </a:rPr>
              <a:t>Fortune</a:t>
            </a:r>
            <a:r>
              <a:rPr lang="ru-RU" sz="2000" b="0" i="1" u="none" baseline="0" dirty="0">
                <a:latin typeface="Georgia"/>
                <a:cs typeface="Georgia"/>
              </a:rPr>
              <a:t> </a:t>
            </a:r>
            <a:r>
              <a:rPr lang="ru-RU" sz="2000" b="0" i="1" u="none" baseline="0" dirty="0" err="1">
                <a:latin typeface="Georgia"/>
                <a:cs typeface="Georgia"/>
              </a:rPr>
              <a:t>Magazine</a:t>
            </a:r>
            <a:r>
              <a:rPr lang="ru-RU" sz="2000" b="0" i="1" u="none" baseline="0" dirty="0">
                <a:latin typeface="Georgia"/>
                <a:cs typeface="Georgia"/>
              </a:rPr>
              <a:t>, 26 октября 2019 года</a:t>
            </a:r>
          </a:p>
          <a:p>
            <a:endParaRPr lang="ru-RU" sz="1800" dirty="0">
              <a:solidFill>
                <a:srgbClr val="FF0000"/>
              </a:solidFill>
              <a:latin typeface="Georgia"/>
              <a:cs typeface="Georgia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65762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b="0" i="0" u="none" baseline="0"/>
              <a:t>Укрепление доверия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9954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9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ru-RU" sz="3600" b="0" i="0" u="none" baseline="0">
                <a:latin typeface="Georgia"/>
                <a:cs typeface="Georgia"/>
              </a:rPr>
              <a:t>Как минимизировать предвзятость </a:t>
            </a:r>
            <a:endParaRPr lang="ru-RU" sz="3600" dirty="0">
              <a:latin typeface="Georgia"/>
              <a:cs typeface="Georgi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647257"/>
              </p:ext>
            </p:extLst>
          </p:nvPr>
        </p:nvGraphicFramePr>
        <p:xfrm>
          <a:off x="457200" y="1600200"/>
          <a:ext cx="8403042" cy="491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17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ru-RU" sz="3600" b="0" i="0" u="none" baseline="0">
                <a:latin typeface="Georgia"/>
                <a:cs typeface="Georgia"/>
              </a:rPr>
              <a:t>Как укрепить доверие?</a:t>
            </a:r>
            <a:endParaRPr lang="ru-RU" sz="3600" dirty="0">
              <a:latin typeface="Georgia"/>
              <a:cs typeface="Georgi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6079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4709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6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100" y="5370392"/>
            <a:ext cx="1800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ru-RU" sz="4800" b="0" i="0" u="none" baseline="0">
                <a:solidFill>
                  <a:srgbClr val="FF0000"/>
                </a:solidFill>
                <a:latin typeface="Georgia"/>
                <a:cs typeface="Georgia"/>
              </a:rPr>
              <a:t>Вопросы и ответы</a:t>
            </a:r>
            <a:endParaRPr lang="ru-RU" sz="48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08085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/>
            <a:r>
              <a:rPr lang="ru-RU" sz="3600" b="0" i="0" u="none" baseline="0">
                <a:latin typeface="Georgia"/>
                <a:cs typeface="Georgia"/>
              </a:rPr>
              <a:t>Защита прав на равенство и недискриминацию в системах машинного обучения</a:t>
            </a:r>
            <a:endParaRPr lang="ru-RU" sz="3600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ru-RU" b="0" i="0" u="none" baseline="0">
                <a:latin typeface="Georgia"/>
                <a:cs typeface="Georgia"/>
              </a:rPr>
              <a:t>Mike Rebeiro</a:t>
            </a:r>
            <a:endParaRPr lang="ru-RU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3698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ru-RU" sz="3600" b="0" i="0" u="none" baseline="0">
                <a:latin typeface="Georgia"/>
                <a:cs typeface="Georgia"/>
              </a:rPr>
              <a:t>Торонтская декларация</a:t>
            </a:r>
            <a:endParaRPr lang="ru-RU" sz="3600" dirty="0">
              <a:latin typeface="Georgia"/>
              <a:cs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57200" y="144356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ru-RU" sz="2400" b="0" i="0" u="none" baseline="0" dirty="0">
                <a:latin typeface="Georgia"/>
                <a:cs typeface="Georgia"/>
              </a:rPr>
              <a:t>В декларации сформулирован перечень мер безопасности, которых могут придерживаться правительства и организации при использовании или разработке AI для защиты </a:t>
            </a:r>
            <a:r>
              <a:rPr lang="ru-RU" sz="2400" b="0" i="0" u="none" baseline="0" dirty="0">
                <a:solidFill>
                  <a:srgbClr val="FF0000"/>
                </a:solidFill>
                <a:latin typeface="Georgia"/>
                <a:cs typeface="Georgia"/>
              </a:rPr>
              <a:t>«</a:t>
            </a:r>
            <a:r>
              <a:rPr lang="ru-RU" sz="2400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прав, равенства и недискриминации в системах машинного обучения»</a:t>
            </a:r>
          </a:p>
          <a:p>
            <a:endParaRPr lang="ru-RU" sz="2400" i="1" dirty="0">
              <a:solidFill>
                <a:srgbClr val="FF0000"/>
              </a:solidFill>
              <a:latin typeface="Georgia"/>
              <a:cs typeface="Georgia"/>
            </a:endParaRPr>
          </a:p>
          <a:p>
            <a:pPr algn="l" rtl="0"/>
            <a:r>
              <a:rPr lang="ru-RU" sz="2400" b="0" i="0" u="none" baseline="0" dirty="0">
                <a:solidFill>
                  <a:srgbClr val="FF0000"/>
                </a:solidFill>
                <a:latin typeface="Georgia"/>
                <a:cs typeface="Georgia"/>
              </a:rPr>
              <a:t>«</a:t>
            </a:r>
            <a:r>
              <a:rPr lang="ru-RU" sz="2400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Охрана правопорядка, системы социального обеспечения, </a:t>
            </a:r>
            <a:r>
              <a:rPr lang="ru-RU" sz="2400" i="1" dirty="0" smtClean="0">
                <a:solidFill>
                  <a:srgbClr val="FF0000"/>
                </a:solidFill>
                <a:latin typeface="Georgia"/>
                <a:cs typeface="Georgia"/>
              </a:rPr>
              <a:t>раскрытие информации </a:t>
            </a:r>
            <a:r>
              <a:rPr lang="ru-RU" sz="2400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онлайн </a:t>
            </a:r>
            <a:r>
              <a:rPr lang="ru-RU" sz="2400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и здравоохранение – лишь отдельные примеры сфер, где использование машинного обучения может быстро изменить или укрепить </a:t>
            </a:r>
            <a:r>
              <a:rPr lang="ru-RU" sz="2400" i="1" dirty="0" smtClean="0">
                <a:solidFill>
                  <a:srgbClr val="FF0000"/>
                </a:solidFill>
                <a:latin typeface="Georgia"/>
                <a:cs typeface="Georgia"/>
              </a:rPr>
              <a:t>силовые структуры </a:t>
            </a:r>
            <a:r>
              <a:rPr lang="ru-RU" sz="2400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или </a:t>
            </a:r>
            <a:r>
              <a:rPr lang="ru-RU" sz="2400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неравенство в беспрецедентных масштабах, существенно ограничив права человека».</a:t>
            </a:r>
          </a:p>
          <a:p>
            <a:pPr marL="0" indent="0" algn="ctr" rtl="0">
              <a:buNone/>
            </a:pPr>
            <a:endParaRPr lang="ru-RU" i="1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0" indent="0" algn="ctr" rtl="0">
              <a:buNone/>
            </a:pPr>
            <a:endParaRPr lang="ru-RU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5662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030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3600" b="0" i="0" u="none" baseline="0" dirty="0">
                <a:latin typeface="Georgia"/>
                <a:cs typeface="Georgia"/>
              </a:rPr>
              <a:t>Институт инженеров электротехники и электроники (IEEE)</a:t>
            </a:r>
            <a:endParaRPr lang="ru-RU" sz="3600" dirty="0">
              <a:latin typeface="Georgia"/>
              <a:cs typeface="Georg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ru-RU" sz="2400" b="0" i="0" u="none" baseline="0" dirty="0">
                <a:latin typeface="Georgia"/>
                <a:cs typeface="Georgia"/>
              </a:rPr>
              <a:t>Стандарты IEEE в области проектирования, разработки и применения технологий машинного обучения с учетом этических принципов</a:t>
            </a:r>
          </a:p>
          <a:p>
            <a:pPr lvl="1" algn="l" rtl="0">
              <a:lnSpc>
                <a:spcPct val="120000"/>
              </a:lnSpc>
            </a:pPr>
            <a:r>
              <a:rPr lang="ru-RU" sz="2000" b="0" i="0" u="none" baseline="0" dirty="0">
                <a:latin typeface="Georgia"/>
                <a:cs typeface="Georgia"/>
              </a:rPr>
              <a:t>Права человека: обеспечить, чтобы AI не нарушал </a:t>
            </a:r>
            <a:r>
              <a:rPr lang="ru-RU" sz="2000" dirty="0" smtClean="0">
                <a:latin typeface="Georgia"/>
                <a:cs typeface="Georgia"/>
              </a:rPr>
              <a:t>общепризнанные права </a:t>
            </a:r>
            <a:r>
              <a:rPr lang="ru-RU" sz="2000" b="0" i="0" u="none" baseline="0" dirty="0" smtClean="0">
                <a:latin typeface="Georgia"/>
                <a:cs typeface="Georgia"/>
              </a:rPr>
              <a:t>человека</a:t>
            </a:r>
            <a:endParaRPr lang="ru-RU" sz="2000" b="0" i="0" u="none" baseline="0" dirty="0">
              <a:latin typeface="Georgia"/>
              <a:cs typeface="Georgia"/>
            </a:endParaRPr>
          </a:p>
          <a:p>
            <a:pPr lvl="1" algn="l" rtl="0">
              <a:lnSpc>
                <a:spcPct val="120000"/>
              </a:lnSpc>
            </a:pPr>
            <a:r>
              <a:rPr lang="ru-RU" sz="2000" b="0" i="0" u="none" baseline="0" dirty="0">
                <a:latin typeface="Georgia"/>
                <a:cs typeface="Georgia"/>
              </a:rPr>
              <a:t>Благополучие: при проектировании и использовании AI уделять приоритетное внимание критериям </a:t>
            </a:r>
            <a:r>
              <a:rPr lang="ru-RU" sz="2000" b="0" i="0" u="none" baseline="0" dirty="0" smtClean="0">
                <a:latin typeface="Georgia"/>
                <a:cs typeface="Georgia"/>
              </a:rPr>
              <a:t>благополучия человека</a:t>
            </a:r>
            <a:endParaRPr lang="ru-RU" sz="2000" b="0" i="0" u="none" baseline="0" dirty="0">
              <a:latin typeface="Georgia"/>
              <a:cs typeface="Georgia"/>
            </a:endParaRPr>
          </a:p>
          <a:p>
            <a:pPr lvl="1" algn="l" rtl="0">
              <a:lnSpc>
                <a:spcPct val="120000"/>
              </a:lnSpc>
            </a:pPr>
            <a:r>
              <a:rPr lang="ru-RU" sz="2000" b="0" i="0" u="none" baseline="0" dirty="0">
                <a:latin typeface="Georgia"/>
                <a:cs typeface="Georgia"/>
              </a:rPr>
              <a:t>Подотчетность: следить, чтобы разработчики и операторы систем AI несли ответственность за свою деятельность</a:t>
            </a:r>
          </a:p>
          <a:p>
            <a:pPr lvl="1" algn="l" rtl="0">
              <a:lnSpc>
                <a:spcPct val="120000"/>
              </a:lnSpc>
            </a:pPr>
            <a:r>
              <a:rPr lang="ru-RU" sz="2000" b="0" i="0" u="none" baseline="0" dirty="0">
                <a:latin typeface="Georgia"/>
                <a:cs typeface="Georgia"/>
              </a:rPr>
              <a:t>Внимание к злоупотреблениям: минимизировать риски злоупотребления AI</a:t>
            </a:r>
            <a:endParaRPr lang="ru-RU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2987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ru-RU" sz="3600" b="0" i="0" u="none" baseline="0">
                <a:latin typeface="Georgia"/>
                <a:cs typeface="Georgia"/>
              </a:rPr>
              <a:t>Предложения комиссии ЕС</a:t>
            </a:r>
            <a:endParaRPr lang="ru-RU" sz="3600" dirty="0">
              <a:latin typeface="Georgia"/>
              <a:cs typeface="Georgia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84369663"/>
              </p:ext>
            </p:extLst>
          </p:nvPr>
        </p:nvGraphicFramePr>
        <p:xfrm>
          <a:off x="680019" y="1396999"/>
          <a:ext cx="7720211" cy="500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29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ru-RU" sz="3600" b="0" i="0" u="none" baseline="0" dirty="0">
                <a:latin typeface="Georgia"/>
                <a:cs typeface="Georgia"/>
              </a:rPr>
              <a:t>Беспристрастное принятие решений?</a:t>
            </a:r>
            <a:endParaRPr lang="ru-RU" sz="3600" dirty="0">
              <a:latin typeface="Georgia"/>
              <a:cs typeface="Georg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768" y="1265127"/>
            <a:ext cx="80730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b="0" i="0" u="none" baseline="0" dirty="0">
                <a:solidFill>
                  <a:srgbClr val="FF0000"/>
                </a:solidFill>
                <a:latin typeface="Georgia"/>
                <a:cs typeface="Georgia"/>
              </a:rPr>
              <a:t>«</a:t>
            </a:r>
            <a:r>
              <a:rPr lang="ru-RU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Алгоритмы могут содействовать правильному принятию решений, </a:t>
            </a:r>
            <a:r>
              <a:rPr lang="ru-RU" i="1" dirty="0" smtClean="0">
                <a:solidFill>
                  <a:srgbClr val="FF0000"/>
                </a:solidFill>
                <a:latin typeface="Georgia"/>
                <a:cs typeface="Georgia"/>
              </a:rPr>
              <a:t>сократить количество ошибок, совершаемых человеком, </a:t>
            </a:r>
            <a:r>
              <a:rPr lang="ru-RU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и справиться с системными проявлениями</a:t>
            </a:r>
            <a:r>
              <a:rPr lang="ru-RU" b="0" i="1" u="none" dirty="0" smtClean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необъективности</a:t>
            </a:r>
            <a:r>
              <a:rPr lang="ru-RU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. </a:t>
            </a:r>
            <a:r>
              <a:rPr lang="ru-RU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Однако могут возникнуть проблемы, если вместо этого </a:t>
            </a:r>
            <a:r>
              <a:rPr lang="ru-RU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алгоритмы </a:t>
            </a:r>
            <a:r>
              <a:rPr lang="ru-RU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начинают </a:t>
            </a:r>
            <a:r>
              <a:rPr lang="ru-RU" i="1" dirty="0" smtClean="0">
                <a:solidFill>
                  <a:srgbClr val="FF0000"/>
                </a:solidFill>
                <a:latin typeface="Georgia"/>
                <a:cs typeface="Georgia"/>
              </a:rPr>
              <a:t>усиливать </a:t>
            </a:r>
            <a:r>
              <a:rPr lang="ru-RU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проблемну</a:t>
            </a:r>
            <a:r>
              <a:rPr lang="ru-RU" i="1" dirty="0" smtClean="0">
                <a:solidFill>
                  <a:srgbClr val="FF0000"/>
                </a:solidFill>
                <a:latin typeface="Georgia"/>
                <a:cs typeface="Georgia"/>
              </a:rPr>
              <a:t>ю предвзятость</a:t>
            </a:r>
            <a:r>
              <a:rPr lang="ru-RU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, </a:t>
            </a:r>
            <a:r>
              <a:rPr lang="ru-RU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к примеру, из-за ошибок в структуре </a:t>
            </a:r>
            <a:r>
              <a:rPr lang="ru-RU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алгоритма </a:t>
            </a:r>
            <a:r>
              <a:rPr lang="ru-RU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или из-за предвзятого отбора данных. Если </a:t>
            </a:r>
            <a:r>
              <a:rPr lang="ru-RU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таки</a:t>
            </a:r>
            <a:r>
              <a:rPr lang="ru-RU" i="1" dirty="0">
                <a:solidFill>
                  <a:srgbClr val="FF0000"/>
                </a:solidFill>
                <a:latin typeface="Georgia"/>
                <a:cs typeface="Georgia"/>
              </a:rPr>
              <a:t>е</a:t>
            </a:r>
            <a:r>
              <a:rPr lang="ru-RU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 алгоритмы используются </a:t>
            </a:r>
            <a:r>
              <a:rPr lang="ru-RU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при принятии важных </a:t>
            </a:r>
            <a:r>
              <a:rPr lang="ru-RU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решений</a:t>
            </a:r>
            <a:r>
              <a:rPr lang="ru-RU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, </a:t>
            </a:r>
            <a:r>
              <a:rPr lang="ru-RU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касающихся жизни </a:t>
            </a:r>
            <a:r>
              <a:rPr lang="ru-RU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людей, например, </a:t>
            </a:r>
            <a:r>
              <a:rPr lang="ru-RU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о приглашении на собеседование с работодателем, они могут причинить </a:t>
            </a:r>
            <a:r>
              <a:rPr lang="ru-RU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серьезный </a:t>
            </a:r>
            <a:r>
              <a:rPr lang="ru-RU" b="0" i="1" u="none" baseline="0" dirty="0" smtClean="0">
                <a:solidFill>
                  <a:srgbClr val="FF0000"/>
                </a:solidFill>
                <a:latin typeface="Georgia"/>
                <a:cs typeface="Georgia"/>
              </a:rPr>
              <a:t>вред». </a:t>
            </a:r>
            <a:endParaRPr lang="ru-RU" b="0" i="1" u="none" baseline="0" dirty="0">
              <a:solidFill>
                <a:srgbClr val="FF0000"/>
              </a:solidFill>
              <a:latin typeface="Georgia"/>
              <a:cs typeface="Georgia"/>
            </a:endParaRPr>
          </a:p>
          <a:p>
            <a:pPr algn="r" rtl="0"/>
            <a:r>
              <a:rPr lang="ru-RU" sz="1600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UK </a:t>
            </a:r>
            <a:r>
              <a:rPr lang="ru-RU" sz="1600" b="0" i="1" u="none" baseline="0" dirty="0" err="1">
                <a:solidFill>
                  <a:srgbClr val="FF0000"/>
                </a:solidFill>
                <a:latin typeface="Georgia"/>
                <a:cs typeface="Georgia"/>
              </a:rPr>
              <a:t>Centre</a:t>
            </a:r>
            <a:r>
              <a:rPr lang="ru-RU" sz="1600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1600" b="0" i="1" u="none" baseline="0" dirty="0" err="1">
                <a:solidFill>
                  <a:srgbClr val="FF0000"/>
                </a:solidFill>
                <a:latin typeface="Georgia"/>
                <a:cs typeface="Georgia"/>
              </a:rPr>
              <a:t>for</a:t>
            </a:r>
            <a:r>
              <a:rPr lang="ru-RU" sz="1600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1600" b="0" i="1" u="none" baseline="0" dirty="0" err="1">
                <a:solidFill>
                  <a:srgbClr val="FF0000"/>
                </a:solidFill>
                <a:latin typeface="Georgia"/>
                <a:cs typeface="Georgia"/>
              </a:rPr>
              <a:t>Data</a:t>
            </a:r>
            <a:r>
              <a:rPr lang="ru-RU" sz="1600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1600" b="0" i="1" u="none" baseline="0" dirty="0" err="1">
                <a:solidFill>
                  <a:srgbClr val="FF0000"/>
                </a:solidFill>
                <a:latin typeface="Georgia"/>
                <a:cs typeface="Georgia"/>
              </a:rPr>
              <a:t>Ethics</a:t>
            </a:r>
            <a:r>
              <a:rPr lang="ru-RU" sz="1600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1600" b="0" i="1" u="none" baseline="0" dirty="0" err="1">
                <a:solidFill>
                  <a:srgbClr val="FF0000"/>
                </a:solidFill>
                <a:latin typeface="Georgia"/>
                <a:cs typeface="Georgia"/>
              </a:rPr>
              <a:t>and</a:t>
            </a:r>
            <a:r>
              <a:rPr lang="ru-RU" sz="1600" b="0" i="1" u="none" baseline="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1600" b="0" i="1" u="none" baseline="0" dirty="0" err="1">
                <a:solidFill>
                  <a:srgbClr val="FF0000"/>
                </a:solidFill>
                <a:latin typeface="Georgia"/>
                <a:cs typeface="Georgia"/>
              </a:rPr>
              <a:t>Innovation</a:t>
            </a:r>
            <a:endParaRPr lang="ru-RU" sz="1600" i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4476205"/>
            <a:ext cx="8399417" cy="2010801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algn="l" rtl="0"/>
            <a:r>
              <a:rPr lang="ru-RU" sz="2400" b="0" i="0" u="none" baseline="0" dirty="0" smtClean="0">
                <a:latin typeface="Georgia"/>
                <a:cs typeface="Georgia"/>
              </a:rPr>
              <a:t>Уникальность </a:t>
            </a:r>
            <a:r>
              <a:rPr lang="ru-RU" sz="2400" b="0" i="0" u="none" baseline="0" dirty="0">
                <a:latin typeface="Georgia"/>
                <a:cs typeface="Georgia"/>
              </a:rPr>
              <a:t>AI состоит в том, что он способен </a:t>
            </a:r>
            <a:r>
              <a:rPr lang="ru-RU" sz="2400" b="0" i="0" u="none" baseline="0" dirty="0" smtClean="0">
                <a:latin typeface="Georgia"/>
                <a:cs typeface="Georgia"/>
              </a:rPr>
              <a:t>обучаться, </a:t>
            </a:r>
            <a:r>
              <a:rPr lang="ru-RU" sz="2400" b="0" i="0" u="none" baseline="0" dirty="0">
                <a:latin typeface="Georgia"/>
                <a:cs typeface="Georgia"/>
              </a:rPr>
              <a:t>принимать независимые решения и определять критерии для принятия </a:t>
            </a:r>
            <a:r>
              <a:rPr lang="ru-RU" sz="2400" b="0" i="0" u="none" baseline="0" dirty="0" smtClean="0">
                <a:latin typeface="Georgia"/>
                <a:cs typeface="Georgia"/>
              </a:rPr>
              <a:t>решений.</a:t>
            </a:r>
            <a:endParaRPr lang="ru-RU" sz="2400" b="0" i="0" u="none" baseline="0" dirty="0">
              <a:latin typeface="Georgia"/>
              <a:cs typeface="Georgia"/>
            </a:endParaRPr>
          </a:p>
          <a:p>
            <a:pPr algn="l" rtl="0"/>
            <a:r>
              <a:rPr lang="ru-RU" sz="2400" b="0" i="0" u="none" baseline="0" dirty="0" smtClean="0">
                <a:latin typeface="Georgia"/>
                <a:cs typeface="Georgia"/>
              </a:rPr>
              <a:t>Обучение AI </a:t>
            </a:r>
            <a:r>
              <a:rPr lang="ru-RU" sz="2400" b="0" i="0" u="none" baseline="0" dirty="0">
                <a:latin typeface="Georgia"/>
                <a:cs typeface="Georgia"/>
              </a:rPr>
              <a:t>происходит путем:</a:t>
            </a:r>
          </a:p>
          <a:p>
            <a:pPr lvl="1"/>
            <a:r>
              <a:rPr lang="ru-RU" sz="2000" b="0" i="0" u="none" baseline="0" dirty="0">
                <a:latin typeface="Georgia"/>
                <a:cs typeface="Georgia"/>
              </a:rPr>
              <a:t>обработки </a:t>
            </a:r>
            <a:r>
              <a:rPr lang="ru-RU" sz="2000" dirty="0">
                <a:latin typeface="Georgia"/>
                <a:cs typeface="Georgia"/>
              </a:rPr>
              <a:t>массивов данных, накопленных </a:t>
            </a:r>
            <a:r>
              <a:rPr lang="ru-RU" sz="2000" dirty="0" smtClean="0">
                <a:latin typeface="Georgia"/>
                <a:cs typeface="Georgia"/>
              </a:rPr>
              <a:t>ранее в процессе </a:t>
            </a:r>
            <a:r>
              <a:rPr lang="ru-RU" sz="2000" b="0" i="0" u="none" baseline="0" dirty="0" smtClean="0">
                <a:latin typeface="Georgia"/>
                <a:cs typeface="Georgia"/>
              </a:rPr>
              <a:t>обучения;</a:t>
            </a:r>
            <a:endParaRPr lang="ru-RU" sz="2000" b="0" i="0" u="none" baseline="0" dirty="0">
              <a:latin typeface="Georgia"/>
              <a:cs typeface="Georgia"/>
            </a:endParaRPr>
          </a:p>
          <a:p>
            <a:pPr lvl="1" algn="l" rtl="0"/>
            <a:r>
              <a:rPr lang="ru-RU" sz="2000" b="0" i="0" u="none" baseline="0" dirty="0">
                <a:latin typeface="Georgia"/>
                <a:cs typeface="Georgia"/>
              </a:rPr>
              <a:t>обработки данных, поступающих в ходе работы.</a:t>
            </a:r>
            <a:endParaRPr lang="ru-RU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9992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08"/>
          </a:xfrm>
        </p:spPr>
        <p:txBody>
          <a:bodyPr>
            <a:normAutofit fontScale="90000"/>
          </a:bodyPr>
          <a:lstStyle/>
          <a:p>
            <a:pPr rtl="0"/>
            <a:r>
              <a:rPr lang="ru-RU" sz="3600" b="0" i="0" u="none" baseline="0" dirty="0">
                <a:latin typeface="Georgia"/>
                <a:cs typeface="Georgia"/>
              </a:rPr>
              <a:t>AI учится, используя данные</a:t>
            </a:r>
            <a:endParaRPr lang="ru-RU" sz="3600" dirty="0">
              <a:latin typeface="Georgia"/>
              <a:cs typeface="Georg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404" y="862149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61" y="3058570"/>
            <a:ext cx="8263139" cy="2313705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0" y="5800227"/>
            <a:ext cx="8229600" cy="48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atin typeface="Georgia"/>
              <a:cs typeface="Georgi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28419"/>
              </p:ext>
            </p:extLst>
          </p:nvPr>
        </p:nvGraphicFramePr>
        <p:xfrm>
          <a:off x="670560" y="5614807"/>
          <a:ext cx="80162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120"/>
                <a:gridCol w="400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Норман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видит: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«ЧЕЛОВЕК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ПОГИБАЕТ ОТ ВЫСТРЕЛА НА ГЛАЗАХ ЖЕНЫ, КРИЧАЩЕЙ ОТ УЖАСА»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Стандартный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AI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видит: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«ЧЕЛОВЕК</a:t>
                      </a:r>
                      <a:r>
                        <a:rPr lang="ru-RU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ДЕРЖИТ В РУКАХ ЗОНТ»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3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ru-RU" sz="3600" b="0" i="0" u="none" baseline="0">
                <a:latin typeface="Georgia"/>
                <a:cs typeface="Georgia"/>
              </a:rPr>
              <a:t>Как AI становится предвзятым?</a:t>
            </a:r>
            <a:endParaRPr lang="ru-RU" sz="3600" dirty="0">
              <a:latin typeface="Georgia"/>
              <a:cs typeface="Georgi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732449"/>
              </p:ext>
            </p:extLst>
          </p:nvPr>
        </p:nvGraphicFramePr>
        <p:xfrm>
          <a:off x="641023" y="1417638"/>
          <a:ext cx="8045777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936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ru-RU" b="0" i="0" u="none" baseline="0">
                <a:latin typeface="Georgia"/>
                <a:cs typeface="Georgia"/>
              </a:rPr>
              <a:t>Когда AI ошибается: предвзятость в процессах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29578" y="1417638"/>
            <a:ext cx="2526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b="1" i="1" u="none" baseline="0" dirty="0">
                <a:solidFill>
                  <a:srgbClr val="FF0000"/>
                </a:solidFill>
                <a:latin typeface="Georgia"/>
                <a:cs typeface="Georgia"/>
              </a:rPr>
              <a:t>AI судил конкурс красоты, и роботам не понравился темный цвет кожи </a:t>
            </a:r>
            <a:endParaRPr lang="ru-RU" b="1" i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04" y="2058550"/>
            <a:ext cx="5207827" cy="3529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9578" y="3158504"/>
            <a:ext cx="252644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ru-RU" sz="1400" b="0" i="0" u="none" baseline="0" dirty="0">
                <a:latin typeface="Georgia"/>
                <a:cs typeface="Georgia"/>
              </a:rPr>
              <a:t>«Если у вас мало темнокожих людей в массиве данных, то вполне можно получить предвзятые результаты, — заявил </a:t>
            </a:r>
            <a:r>
              <a:rPr lang="ru-RU" sz="1400" b="0" i="0" u="none" baseline="0" dirty="0" smtClean="0">
                <a:latin typeface="Georgia"/>
                <a:cs typeface="Georgia"/>
              </a:rPr>
              <a:t>Жаворонков</a:t>
            </a:r>
            <a:r>
              <a:rPr lang="ru-RU" sz="1400" b="0" i="0" u="none" baseline="0" dirty="0">
                <a:latin typeface="Georgia"/>
                <a:cs typeface="Georgia"/>
              </a:rPr>
              <a:t>, который, по его словам, удивился, услышав имена победителей. — При обучении алгоритма распознаванию определенных образов… </a:t>
            </a:r>
            <a:r>
              <a:rPr lang="ru-RU" sz="1400" dirty="0" smtClean="0">
                <a:latin typeface="Georgia"/>
                <a:cs typeface="Georgia"/>
              </a:rPr>
              <a:t>возможно, у вас недостаточно данных </a:t>
            </a:r>
            <a:r>
              <a:rPr lang="ru-RU" sz="1400" b="0" i="0" u="none" baseline="0" dirty="0" smtClean="0">
                <a:latin typeface="Georgia"/>
                <a:cs typeface="Georgia"/>
              </a:rPr>
              <a:t>или данные могут </a:t>
            </a:r>
            <a:r>
              <a:rPr lang="ru-RU" sz="1400" b="0" i="0" u="none" baseline="0" dirty="0">
                <a:latin typeface="Georgia"/>
                <a:cs typeface="Georgia"/>
              </a:rPr>
              <a:t>быть предвзятыми</a:t>
            </a:r>
            <a:r>
              <a:rPr lang="ru-RU" sz="1400" b="0" i="0" u="none" baseline="0" dirty="0" smtClean="0">
                <a:latin typeface="Georgia"/>
                <a:cs typeface="Georgia"/>
              </a:rPr>
              <a:t>».</a:t>
            </a:r>
            <a:endParaRPr lang="ru-RU" sz="1400" b="0" i="0" u="none" baseline="0" dirty="0">
              <a:latin typeface="Georgia"/>
              <a:cs typeface="Georgia"/>
            </a:endParaRPr>
          </a:p>
          <a:p>
            <a:pPr algn="r" rtl="0"/>
            <a:r>
              <a:rPr lang="ru-RU" sz="1400" b="0" i="0" u="none" baseline="0" dirty="0" err="1">
                <a:latin typeface="Georgia"/>
                <a:cs typeface="Georgia"/>
              </a:rPr>
              <a:t>The</a:t>
            </a:r>
            <a:r>
              <a:rPr lang="ru-RU" sz="1400" b="0" i="0" u="none" baseline="0" dirty="0">
                <a:latin typeface="Georgia"/>
                <a:cs typeface="Georgia"/>
              </a:rPr>
              <a:t> </a:t>
            </a:r>
            <a:r>
              <a:rPr lang="ru-RU" sz="1400" b="0" i="0" u="none" baseline="0" dirty="0" err="1">
                <a:latin typeface="Georgia"/>
                <a:cs typeface="Georgia"/>
              </a:rPr>
              <a:t>Guardian</a:t>
            </a:r>
            <a:r>
              <a:rPr lang="ru-RU" sz="1400" b="0" i="0" u="none" baseline="0" dirty="0">
                <a:latin typeface="Georgia"/>
                <a:cs typeface="Georgia"/>
              </a:rPr>
              <a:t>, 08.09.2016</a:t>
            </a:r>
            <a:endParaRPr lang="ru-RU" sz="1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5188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ru-RU" sz="3600" b="0" i="0" u="none" baseline="0">
                <a:latin typeface="Georgia"/>
                <a:cs typeface="Georgia"/>
              </a:rPr>
              <a:t>Когда AI ошибается: предвзятость в реальном взаимодействии</a:t>
            </a:r>
            <a:endParaRPr lang="ru-RU" sz="3600" dirty="0"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24" y="2042176"/>
            <a:ext cx="6858585" cy="38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0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1038</Words>
  <Application>Microsoft Office PowerPoint</Application>
  <PresentationFormat>Экран 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Georgia</vt:lpstr>
      <vt:lpstr>Office Theme</vt:lpstr>
      <vt:lpstr>Защита прав на равенство и недискриминацию в системах машинного обучения</vt:lpstr>
      <vt:lpstr>Торонтская декларация</vt:lpstr>
      <vt:lpstr>Институт инженеров электротехники и электроники (IEEE)</vt:lpstr>
      <vt:lpstr>Предложения комиссии ЕС</vt:lpstr>
      <vt:lpstr>Беспристрастное принятие решений?</vt:lpstr>
      <vt:lpstr>AI учится, используя данные</vt:lpstr>
      <vt:lpstr>Как AI становится предвзятым?</vt:lpstr>
      <vt:lpstr>Когда AI ошибается: предвзятость в процессах</vt:lpstr>
      <vt:lpstr>Когда AI ошибается: предвзятость в реальном взаимодействии</vt:lpstr>
      <vt:lpstr>Изначальная предвзятость в обработке данных</vt:lpstr>
      <vt:lpstr>Предвзятость среди разработчиков</vt:lpstr>
      <vt:lpstr>Укрепление доверия</vt:lpstr>
      <vt:lpstr>Как минимизировать предвзятость </vt:lpstr>
      <vt:lpstr>Как укрепить доверие?</vt:lpstr>
      <vt:lpstr>Презентация PowerPoint</vt:lpstr>
      <vt:lpstr>Защита прав на равенство и недискриминацию в системах машинного обучения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the rights to equality and non discrimination in machine learning systems</dc:title>
  <dc:creator>Guest User</dc:creator>
  <cp:lastModifiedBy>Maria Razumovskaya</cp:lastModifiedBy>
  <cp:revision>33</cp:revision>
  <dcterms:created xsi:type="dcterms:W3CDTF">2019-10-26T10:54:25Z</dcterms:created>
  <dcterms:modified xsi:type="dcterms:W3CDTF">2019-10-31T11:34:29Z</dcterms:modified>
</cp:coreProperties>
</file>